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4" r:id="rId6"/>
    <p:sldId id="332" r:id="rId7"/>
    <p:sldId id="295" r:id="rId8"/>
    <p:sldId id="2076136283" r:id="rId9"/>
    <p:sldId id="275" r:id="rId10"/>
    <p:sldId id="2076136277" r:id="rId11"/>
    <p:sldId id="29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F2F2F2"/>
    <a:srgbClr val="A11A2E"/>
    <a:srgbClr val="0078D4"/>
    <a:srgbClr val="B01736"/>
    <a:srgbClr val="A20C33"/>
    <a:srgbClr val="E6E6E6"/>
    <a:srgbClr val="B2B2B2"/>
    <a:srgbClr val="F59D24"/>
    <a:srgbClr val="F59F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BCEA2-8247-4E1A-9D94-87F8C839BD5E}" v="18" dt="2020-03-23T12:58:41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65AC02CA-0031-45DD-856B-C1EF816CD565}"/>
    <pc:docChg chg="undo custSel modSld">
      <pc:chgData name="Katalin Jenet" userId="cbfce5e2-f862-4e2e-9c03-39d1b1eef213" providerId="ADAL" clId="{65AC02CA-0031-45DD-856B-C1EF816CD565}" dt="2020-03-23T13:00:07.013" v="117" actId="1076"/>
      <pc:docMkLst>
        <pc:docMk/>
      </pc:docMkLst>
      <pc:sldChg chg="modSp">
        <pc:chgData name="Katalin Jenet" userId="cbfce5e2-f862-4e2e-9c03-39d1b1eef213" providerId="ADAL" clId="{65AC02CA-0031-45DD-856B-C1EF816CD565}" dt="2020-03-23T12:55:10.815" v="27"/>
        <pc:sldMkLst>
          <pc:docMk/>
          <pc:sldMk cId="2983022817" sldId="275"/>
        </pc:sldMkLst>
        <pc:spChg chg="mod">
          <ac:chgData name="Katalin Jenet" userId="cbfce5e2-f862-4e2e-9c03-39d1b1eef213" providerId="ADAL" clId="{65AC02CA-0031-45DD-856B-C1EF816CD565}" dt="2020-03-23T12:55:10.815" v="2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65AC02CA-0031-45DD-856B-C1EF816CD565}" dt="2020-03-23T12:54:56.896" v="26" actId="1035"/>
        <pc:sldMkLst>
          <pc:docMk/>
          <pc:sldMk cId="2653228749" sldId="295"/>
        </pc:sldMkLst>
        <pc:spChg chg="mod">
          <ac:chgData name="Katalin Jenet" userId="cbfce5e2-f862-4e2e-9c03-39d1b1eef213" providerId="ADAL" clId="{65AC02CA-0031-45DD-856B-C1EF816CD565}" dt="2020-03-23T12:54:50.420" v="1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2:54:56.896" v="26" actId="1035"/>
          <ac:spMkLst>
            <pc:docMk/>
            <pc:sldMk cId="2653228749" sldId="295"/>
            <ac:spMk id="5" creationId="{4875787D-C96B-4876-9E97-8DF239467EB7}"/>
          </ac:spMkLst>
        </pc:spChg>
      </pc:sldChg>
      <pc:sldChg chg="addSp delSp modSp mod modAnim">
        <pc:chgData name="Katalin Jenet" userId="cbfce5e2-f862-4e2e-9c03-39d1b1eef213" providerId="ADAL" clId="{65AC02CA-0031-45DD-856B-C1EF816CD565}" dt="2020-03-23T13:00:07.013" v="117" actId="1076"/>
        <pc:sldMkLst>
          <pc:docMk/>
          <pc:sldMk cId="4132098182" sldId="2076136283"/>
        </pc:sldMkLst>
        <pc:spChg chg="mod">
          <ac:chgData name="Katalin Jenet" userId="cbfce5e2-f862-4e2e-9c03-39d1b1eef213" providerId="ADAL" clId="{65AC02CA-0031-45DD-856B-C1EF816CD565}" dt="2020-03-23T12:55:47.376" v="28"/>
          <ac:spMkLst>
            <pc:docMk/>
            <pc:sldMk cId="4132098182" sldId="2076136283"/>
            <ac:spMk id="4" creationId="{F9C1FE28-998A-45B5-88A0-07ACB42822ED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8" creationId="{34AFA675-727D-4FF1-BA9C-FAC6F8DA6C36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9" creationId="{7F3F1528-6AE5-4BDC-A322-7711B85A99CF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0" creationId="{6A3C0100-B1D1-44EE-8657-5D3D2F364036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1" creationId="{AE3DBB04-EECE-40C3-B907-A6C9256525B6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2" creationId="{6AE87204-4FA8-4177-B80C-ED811B4D9272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3" creationId="{414923EB-3E16-4E0F-89DE-D458D504CE8E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4" creationId="{0D6B8E53-1E7A-475D-8A75-7127470030E0}"/>
          </ac:spMkLst>
        </pc:spChg>
        <pc:spChg chg="mod topLvl">
          <ac:chgData name="Katalin Jenet" userId="cbfce5e2-f862-4e2e-9c03-39d1b1eef213" providerId="ADAL" clId="{65AC02CA-0031-45DD-856B-C1EF816CD565}" dt="2020-03-23T12:59:21.331" v="115" actId="1035"/>
          <ac:spMkLst>
            <pc:docMk/>
            <pc:sldMk cId="4132098182" sldId="2076136283"/>
            <ac:spMk id="15" creationId="{25292B1B-FD88-4B0A-8C1B-47882B27EF8D}"/>
          </ac:spMkLst>
        </pc:spChg>
        <pc:spChg chg="mod topLvl">
          <ac:chgData name="Katalin Jenet" userId="cbfce5e2-f862-4e2e-9c03-39d1b1eef213" providerId="ADAL" clId="{65AC02CA-0031-45DD-856B-C1EF816CD565}" dt="2020-03-23T12:59:21.331" v="115" actId="1035"/>
          <ac:spMkLst>
            <pc:docMk/>
            <pc:sldMk cId="4132098182" sldId="2076136283"/>
            <ac:spMk id="16" creationId="{ECA02306-A066-47B6-9060-8EE141A320CC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17" creationId="{AAD09300-1015-46F9-8F12-C9BFCDDF805F}"/>
          </ac:spMkLst>
        </pc:spChg>
        <pc:spChg chg="mod topLvl">
          <ac:chgData name="Katalin Jenet" userId="cbfce5e2-f862-4e2e-9c03-39d1b1eef213" providerId="ADAL" clId="{65AC02CA-0031-45DD-856B-C1EF816CD565}" dt="2020-03-23T12:59:40.430" v="116" actId="1076"/>
          <ac:spMkLst>
            <pc:docMk/>
            <pc:sldMk cId="4132098182" sldId="2076136283"/>
            <ac:spMk id="18" creationId="{9088C50D-3CB7-4132-AC30-D6A44DC1EE83}"/>
          </ac:spMkLst>
        </pc:spChg>
        <pc:spChg chg="mod topLvl">
          <ac:chgData name="Katalin Jenet" userId="cbfce5e2-f862-4e2e-9c03-39d1b1eef213" providerId="ADAL" clId="{65AC02CA-0031-45DD-856B-C1EF816CD565}" dt="2020-03-23T12:59:14.859" v="109" actId="14100"/>
          <ac:spMkLst>
            <pc:docMk/>
            <pc:sldMk cId="4132098182" sldId="2076136283"/>
            <ac:spMk id="19" creationId="{B91BCA9E-73EE-4193-B60D-839C87CF2951}"/>
          </ac:spMkLst>
        </pc:spChg>
        <pc:spChg chg="mod topLvl">
          <ac:chgData name="Katalin Jenet" userId="cbfce5e2-f862-4e2e-9c03-39d1b1eef213" providerId="ADAL" clId="{65AC02CA-0031-45DD-856B-C1EF816CD565}" dt="2020-03-23T12:58:41.235" v="83" actId="165"/>
          <ac:spMkLst>
            <pc:docMk/>
            <pc:sldMk cId="4132098182" sldId="2076136283"/>
            <ac:spMk id="20" creationId="{9DD05D9B-A009-42AA-A88A-7774362EAEA1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75" creationId="{8A2A82D6-2CDE-41F0-896C-784925F26C86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76" creationId="{E50011D9-D917-4BE9-8204-973B5913CE8A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78" creationId="{B0E7ED0B-D651-4D6A-95D0-13E91518533F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79" creationId="{86B7A094-CF02-4577-BA48-DD85976E6248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80" creationId="{A4762872-EE53-4FD8-9922-CC18A735745C}"/>
          </ac:spMkLst>
        </pc:spChg>
        <pc:spChg chg="del">
          <ac:chgData name="Katalin Jenet" userId="cbfce5e2-f862-4e2e-9c03-39d1b1eef213" providerId="ADAL" clId="{65AC02CA-0031-45DD-856B-C1EF816CD565}" dt="2020-03-23T12:55:50.428" v="30" actId="478"/>
          <ac:spMkLst>
            <pc:docMk/>
            <pc:sldMk cId="4132098182" sldId="2076136283"/>
            <ac:spMk id="198" creationId="{196737A7-072A-4E4E-9786-3D7808E31624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11" creationId="{1CE47D24-B5C2-4563-92A4-FC74424DB9F1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12" creationId="{5F5C04BF-DAE8-4126-B977-73097A6458DA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37" creationId="{F6C6346E-7161-48B4-9D4F-6417A6A81232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2" creationId="{581FAF66-099E-4B0B-9AA1-0C1FFE93D3EF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3" creationId="{D5B59A5C-66C4-4725-8D6A-6CD494C3D96E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4" creationId="{93C5AF6C-3EC9-4169-BE24-383BAAC8C4AA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5" creationId="{75DBF8D0-3FEF-4AB2-9255-A827C5E23C67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6" creationId="{2E4E9646-0756-4236-80F4-5F2FFBE3A0A3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7" creationId="{CDB7C3A7-4C03-46D5-873A-7E54CC48E551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8" creationId="{6B34A6E4-90C9-4536-ADE1-91A4FA5C19BB}"/>
          </ac:spMkLst>
        </pc:spChg>
        <pc:spChg chg="add del">
          <ac:chgData name="Katalin Jenet" userId="cbfce5e2-f862-4e2e-9c03-39d1b1eef213" providerId="ADAL" clId="{65AC02CA-0031-45DD-856B-C1EF816CD565}" dt="2020-03-23T12:56:16.593" v="32"/>
          <ac:spMkLst>
            <pc:docMk/>
            <pc:sldMk cId="4132098182" sldId="2076136283"/>
            <ac:spMk id="269" creationId="{29A8E505-4543-4406-82D7-23133D00D378}"/>
          </ac:spMkLst>
        </pc:spChg>
        <pc:spChg chg="mod topLvl">
          <ac:chgData name="Katalin Jenet" userId="cbfce5e2-f862-4e2e-9c03-39d1b1eef213" providerId="ADAL" clId="{65AC02CA-0031-45DD-856B-C1EF816CD565}" dt="2020-03-23T12:57:56.525" v="62" actId="165"/>
          <ac:spMkLst>
            <pc:docMk/>
            <pc:sldMk cId="4132098182" sldId="2076136283"/>
            <ac:spMk id="275" creationId="{38E89FE5-2C94-483F-8B2E-263EC5F5F0A5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276" creationId="{43EDD897-CF30-4864-9311-6A062EF64429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277" creationId="{7B24C3BE-611F-43BF-8B38-DD7DAD27DA57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302" creationId="{C6F485C1-FD99-47B0-8CE4-03F596BA6D98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327" creationId="{5EC26877-C666-4264-9C8A-FF5AE8C7D108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328" creationId="{4B280D75-D382-4159-9191-FCF9220EA072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329" creationId="{80F9FBD4-CD1B-49C2-9F2B-6C6C105A8607}"/>
          </ac:spMkLst>
        </pc:spChg>
        <pc:spChg chg="add">
          <ac:chgData name="Katalin Jenet" userId="cbfce5e2-f862-4e2e-9c03-39d1b1eef213" providerId="ADAL" clId="{65AC02CA-0031-45DD-856B-C1EF816CD565}" dt="2020-03-23T12:56:19.726" v="33"/>
          <ac:spMkLst>
            <pc:docMk/>
            <pc:sldMk cId="4132098182" sldId="2076136283"/>
            <ac:spMk id="330" creationId="{2EF43782-62EA-48EB-BCCA-9AD36B33DE6D}"/>
          </ac:spMkLst>
        </pc:spChg>
        <pc:spChg chg="add mod">
          <ac:chgData name="Katalin Jenet" userId="cbfce5e2-f862-4e2e-9c03-39d1b1eef213" providerId="ADAL" clId="{65AC02CA-0031-45DD-856B-C1EF816CD565}" dt="2020-03-23T13:00:07.013" v="117" actId="1076"/>
          <ac:spMkLst>
            <pc:docMk/>
            <pc:sldMk cId="4132098182" sldId="2076136283"/>
            <ac:spMk id="331" creationId="{B8E305BD-C387-4F19-AF04-A88B7AEF3BF0}"/>
          </ac:spMkLst>
        </pc:spChg>
        <pc:spChg chg="add mod">
          <ac:chgData name="Katalin Jenet" userId="cbfce5e2-f862-4e2e-9c03-39d1b1eef213" providerId="ADAL" clId="{65AC02CA-0031-45DD-856B-C1EF816CD565}" dt="2020-03-23T12:57:30.001" v="54" actId="1036"/>
          <ac:spMkLst>
            <pc:docMk/>
            <pc:sldMk cId="4132098182" sldId="2076136283"/>
            <ac:spMk id="332" creationId="{96F18007-1464-404A-BE6C-EC88F596ED9D}"/>
          </ac:spMkLst>
        </pc:spChg>
        <pc:spChg chg="add mod">
          <ac:chgData name="Katalin Jenet" userId="cbfce5e2-f862-4e2e-9c03-39d1b1eef213" providerId="ADAL" clId="{65AC02CA-0031-45DD-856B-C1EF816CD565}" dt="2020-03-23T12:57:44.371" v="61" actId="404"/>
          <ac:spMkLst>
            <pc:docMk/>
            <pc:sldMk cId="4132098182" sldId="2076136283"/>
            <ac:spMk id="333" creationId="{A26AE33F-9B7F-46DE-A4E3-C99ADE1A9F0B}"/>
          </ac:spMkLst>
        </pc:spChg>
        <pc:spChg chg="add mod">
          <ac:chgData name="Katalin Jenet" userId="cbfce5e2-f862-4e2e-9c03-39d1b1eef213" providerId="ADAL" clId="{65AC02CA-0031-45DD-856B-C1EF816CD565}" dt="2020-03-23T12:57:44.371" v="61" actId="404"/>
          <ac:spMkLst>
            <pc:docMk/>
            <pc:sldMk cId="4132098182" sldId="2076136283"/>
            <ac:spMk id="334" creationId="{379ED959-74C2-4DB1-9082-F41E67494A4D}"/>
          </ac:spMkLst>
        </pc:spChg>
        <pc:spChg chg="mod">
          <ac:chgData name="Katalin Jenet" userId="cbfce5e2-f862-4e2e-9c03-39d1b1eef213" providerId="ADAL" clId="{65AC02CA-0031-45DD-856B-C1EF816CD565}" dt="2020-03-23T12:56:28.122" v="36" actId="403"/>
          <ac:spMkLst>
            <pc:docMk/>
            <pc:sldMk cId="4132098182" sldId="2076136283"/>
            <ac:spMk id="337" creationId="{ACC4CCCA-963B-4F23-A7CE-CD682E36F6BD}"/>
          </ac:spMkLst>
        </pc:spChg>
        <pc:grpChg chg="del mod">
          <ac:chgData name="Katalin Jenet" userId="cbfce5e2-f862-4e2e-9c03-39d1b1eef213" providerId="ADAL" clId="{65AC02CA-0031-45DD-856B-C1EF816CD565}" dt="2020-03-23T12:58:41.235" v="83" actId="165"/>
          <ac:grpSpMkLst>
            <pc:docMk/>
            <pc:sldMk cId="4132098182" sldId="2076136283"/>
            <ac:grpSpMk id="7" creationId="{6D44D8BA-20BC-4427-B03E-15EC05156EE1}"/>
          </ac:grpSpMkLst>
        </pc:grpChg>
        <pc:grpChg chg="del mod">
          <ac:chgData name="Katalin Jenet" userId="cbfce5e2-f862-4e2e-9c03-39d1b1eef213" providerId="ADAL" clId="{65AC02CA-0031-45DD-856B-C1EF816CD565}" dt="2020-03-23T12:55:50.428" v="30" actId="478"/>
          <ac:grpSpMkLst>
            <pc:docMk/>
            <pc:sldMk cId="4132098182" sldId="2076136283"/>
            <ac:grpSpMk id="181" creationId="{FDED52C2-9858-4469-A06E-55FE6904C24F}"/>
          </ac:grpSpMkLst>
        </pc:grpChg>
        <pc:grpChg chg="del">
          <ac:chgData name="Katalin Jenet" userId="cbfce5e2-f862-4e2e-9c03-39d1b1eef213" providerId="ADAL" clId="{65AC02CA-0031-45DD-856B-C1EF816CD565}" dt="2020-03-23T12:55:50.428" v="30" actId="478"/>
          <ac:grpSpMkLst>
            <pc:docMk/>
            <pc:sldMk cId="4132098182" sldId="2076136283"/>
            <ac:grpSpMk id="194" creationId="{B7675676-ECB9-4FB5-9D1E-2CF5A82D12FC}"/>
          </ac:grpSpMkLst>
        </pc:grpChg>
        <pc:grpChg chg="del">
          <ac:chgData name="Katalin Jenet" userId="cbfce5e2-f862-4e2e-9c03-39d1b1eef213" providerId="ADAL" clId="{65AC02CA-0031-45DD-856B-C1EF816CD565}" dt="2020-03-23T12:55:50.428" v="30" actId="478"/>
          <ac:grpSpMkLst>
            <pc:docMk/>
            <pc:sldMk cId="4132098182" sldId="2076136283"/>
            <ac:grpSpMk id="200" creationId="{3ADCEEE1-45B8-47C6-A5EE-3F17883A413B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08" creationId="{C7156A19-A32C-49FD-9B67-5AFCB28ED796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13" creationId="{A1BE03CC-F579-41A8-A206-46DF0E64DF44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28" creationId="{2D138D0C-2F37-42BC-8E78-4F0E170DAF08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38" creationId="{9928D539-A85D-427A-B9C6-7CC0ADF16F3E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48" creationId="{95C014CF-BC3B-482B-86A8-24E4875BC8E7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54" creationId="{4C97ECC0-DFE4-4690-AD2F-430D80052DCF}"/>
          </ac:grpSpMkLst>
        </pc:grpChg>
        <pc:grpChg chg="add del">
          <ac:chgData name="Katalin Jenet" userId="cbfce5e2-f862-4e2e-9c03-39d1b1eef213" providerId="ADAL" clId="{65AC02CA-0031-45DD-856B-C1EF816CD565}" dt="2020-03-23T12:56:16.593" v="32"/>
          <ac:grpSpMkLst>
            <pc:docMk/>
            <pc:sldMk cId="4132098182" sldId="2076136283"/>
            <ac:grpSpMk id="270" creationId="{99471C01-B7F1-4CC6-947A-B2A37B249543}"/>
          </ac:grpSpMkLst>
        </pc:grpChg>
        <pc:grpChg chg="add del mod">
          <ac:chgData name="Katalin Jenet" userId="cbfce5e2-f862-4e2e-9c03-39d1b1eef213" providerId="ADAL" clId="{65AC02CA-0031-45DD-856B-C1EF816CD565}" dt="2020-03-23T12:57:56.525" v="62" actId="165"/>
          <ac:grpSpMkLst>
            <pc:docMk/>
            <pc:sldMk cId="4132098182" sldId="2076136283"/>
            <ac:grpSpMk id="273" creationId="{FDDAC0AF-FD57-4AC5-9E15-F30EC1FABA57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278" creationId="{58E7CEDF-A63E-4143-9B91-149ADBC55E55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293" creationId="{4B3F2569-DE3F-4EE1-8DDD-61D5E5E65C85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303" creationId="{64E0B59E-8DC3-4F04-82FC-C3EB8E30A967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313" creationId="{EA4AAC9B-4DB1-4427-A2F1-AD7FAF2BB479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319" creationId="{98164FD7-E05A-43ED-BD30-39138FD0BCF8}"/>
          </ac:grpSpMkLst>
        </pc:grpChg>
        <pc:grpChg chg="add">
          <ac:chgData name="Katalin Jenet" userId="cbfce5e2-f862-4e2e-9c03-39d1b1eef213" providerId="ADAL" clId="{65AC02CA-0031-45DD-856B-C1EF816CD565}" dt="2020-03-23T12:56:19.726" v="33"/>
          <ac:grpSpMkLst>
            <pc:docMk/>
            <pc:sldMk cId="4132098182" sldId="2076136283"/>
            <ac:grpSpMk id="335" creationId="{AC47054B-443C-4FC2-81EE-9A562055CD92}"/>
          </ac:grpSpMkLst>
        </pc:grpChg>
        <pc:graphicFrameChg chg="del mod topLvl">
          <ac:chgData name="Katalin Jenet" userId="cbfce5e2-f862-4e2e-9c03-39d1b1eef213" providerId="ADAL" clId="{65AC02CA-0031-45DD-856B-C1EF816CD565}" dt="2020-03-23T12:58:18.907" v="65" actId="18245"/>
          <ac:graphicFrameMkLst>
            <pc:docMk/>
            <pc:sldMk cId="4132098182" sldId="2076136283"/>
            <ac:graphicFrameMk id="274" creationId="{9C295D63-4424-461A-AD02-1CA3F3A753D5}"/>
          </ac:graphicFrameMkLst>
        </pc:graphicFrameChg>
        <pc:picChg chg="del">
          <ac:chgData name="Katalin Jenet" userId="cbfce5e2-f862-4e2e-9c03-39d1b1eef213" providerId="ADAL" clId="{65AC02CA-0031-45DD-856B-C1EF816CD565}" dt="2020-03-23T12:55:50.428" v="30" actId="478"/>
          <ac:picMkLst>
            <pc:docMk/>
            <pc:sldMk cId="4132098182" sldId="2076136283"/>
            <ac:picMk id="173" creationId="{8652BD20-E6FA-4A3D-8FBC-5DFFA51AEBCD}"/>
          </ac:picMkLst>
        </pc:picChg>
        <pc:picChg chg="del">
          <ac:chgData name="Katalin Jenet" userId="cbfce5e2-f862-4e2e-9c03-39d1b1eef213" providerId="ADAL" clId="{65AC02CA-0031-45DD-856B-C1EF816CD565}" dt="2020-03-23T12:55:50.428" v="30" actId="478"/>
          <ac:picMkLst>
            <pc:docMk/>
            <pc:sldMk cId="4132098182" sldId="2076136283"/>
            <ac:picMk id="197" creationId="{286FAC09-3C80-48C8-8CC0-19E9FE901FA0}"/>
          </ac:picMkLst>
        </pc:picChg>
        <pc:picChg chg="del">
          <ac:chgData name="Katalin Jenet" userId="cbfce5e2-f862-4e2e-9c03-39d1b1eef213" providerId="ADAL" clId="{65AC02CA-0031-45DD-856B-C1EF816CD565}" dt="2020-03-23T12:55:50.428" v="30" actId="478"/>
          <ac:picMkLst>
            <pc:docMk/>
            <pc:sldMk cId="4132098182" sldId="2076136283"/>
            <ac:picMk id="199" creationId="{8A856AE4-045D-4CD5-B8B8-66541FD905C0}"/>
          </ac:picMkLst>
        </pc:picChg>
        <pc:picChg chg="del">
          <ac:chgData name="Katalin Jenet" userId="cbfce5e2-f862-4e2e-9c03-39d1b1eef213" providerId="ADAL" clId="{65AC02CA-0031-45DD-856B-C1EF816CD565}" dt="2020-03-23T12:55:50.428" v="30" actId="478"/>
          <ac:picMkLst>
            <pc:docMk/>
            <pc:sldMk cId="4132098182" sldId="2076136283"/>
            <ac:picMk id="207" creationId="{78B61E9B-350D-4B50-9F2F-5311529957A8}"/>
          </ac:picMkLst>
        </pc:pic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172" creationId="{20DDBC6D-D101-40EB-8F28-C13112044C3E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174" creationId="{55A9144C-D043-49B7-AE38-DE5D36D02FF6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177" creationId="{4F42E425-B11D-4D57-96EB-7B184A4BA936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203" creationId="{29E63E9B-6668-4C04-ADD5-10D048B7968C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204" creationId="{9F22FB5B-0C3E-4C88-88C9-F2CC2D5C1815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205" creationId="{901EB804-A349-44C5-9E01-0D9D3BD84DF7}"/>
          </ac:cxnSpMkLst>
        </pc:cxnChg>
        <pc:cxnChg chg="del">
          <ac:chgData name="Katalin Jenet" userId="cbfce5e2-f862-4e2e-9c03-39d1b1eef213" providerId="ADAL" clId="{65AC02CA-0031-45DD-856B-C1EF816CD565}" dt="2020-03-23T12:55:50.428" v="30" actId="478"/>
          <ac:cxnSpMkLst>
            <pc:docMk/>
            <pc:sldMk cId="4132098182" sldId="2076136283"/>
            <ac:cxnSpMk id="206" creationId="{D96B2857-05B6-4ACF-BD70-69747E53643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9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4335176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Migrate – Integrated Experience</a:t>
            </a:r>
            <a:endParaRPr lang="en-US" sz="2000" i="1"/>
          </a:p>
        </p:txBody>
      </p:sp>
      <p:sp>
        <p:nvSpPr>
          <p:cNvPr id="8" name="Egyenes összekötő 7">
            <a:extLst>
              <a:ext uri="{FF2B5EF4-FFF2-40B4-BE49-F238E27FC236}">
                <a16:creationId xmlns:a16="http://schemas.microsoft.com/office/drawing/2014/main" id="{34AFA675-727D-4FF1-BA9C-FAC6F8DA6C36}"/>
              </a:ext>
            </a:extLst>
          </p:cNvPr>
          <p:cNvSpPr/>
          <p:nvPr/>
        </p:nvSpPr>
        <p:spPr>
          <a:xfrm>
            <a:off x="3793708" y="3823822"/>
            <a:ext cx="8226954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FB900">
                <a:hueOff val="0"/>
                <a:satOff val="0"/>
                <a:lumOff val="0"/>
                <a:alphaOff val="0"/>
              </a:srgbClr>
            </a:solidFill>
            <a:prstDash val="solid"/>
            <a:tailEnd type="triangle" w="lg" len="lg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Könnycsepp 8">
            <a:extLst>
              <a:ext uri="{FF2B5EF4-FFF2-40B4-BE49-F238E27FC236}">
                <a16:creationId xmlns:a16="http://schemas.microsoft.com/office/drawing/2014/main" id="{7F3F1528-6AE5-4BDC-A322-7711B85A99CF}"/>
              </a:ext>
            </a:extLst>
          </p:cNvPr>
          <p:cNvSpPr/>
          <p:nvPr/>
        </p:nvSpPr>
        <p:spPr>
          <a:xfrm rot="8100000">
            <a:off x="3897019" y="1193398"/>
            <a:ext cx="490398" cy="490398"/>
          </a:xfrm>
          <a:prstGeom prst="teardrop">
            <a:avLst>
              <a:gd name="adj" fmla="val 115000"/>
            </a:avLst>
          </a:prstGeom>
          <a:solidFill>
            <a:srgbClr val="FFB900">
              <a:hueOff val="0"/>
              <a:satOff val="0"/>
              <a:lumOff val="0"/>
              <a:alphaOff val="0"/>
            </a:srgbClr>
          </a:solidFill>
          <a:ln w="9525" cap="flat" cmpd="sng" algn="ctr">
            <a:solidFill>
              <a:srgbClr val="FFB900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style>
          <a:lnRef idx="1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6A3C0100-B1D1-44EE-8657-5D3D2F364036}"/>
              </a:ext>
            </a:extLst>
          </p:cNvPr>
          <p:cNvSpPr/>
          <p:nvPr/>
        </p:nvSpPr>
        <p:spPr>
          <a:xfrm>
            <a:off x="3951499" y="1247877"/>
            <a:ext cx="381440" cy="381440"/>
          </a:xfrm>
          <a:prstGeom prst="ellips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9525" cap="flat" cmpd="sng" algn="ctr">
            <a:noFill/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AE3DBB04-EECE-40C3-B907-A6C9256525B6}"/>
              </a:ext>
            </a:extLst>
          </p:cNvPr>
          <p:cNvSpPr/>
          <p:nvPr/>
        </p:nvSpPr>
        <p:spPr>
          <a:xfrm>
            <a:off x="4488983" y="1795010"/>
            <a:ext cx="2909801" cy="2028811"/>
          </a:xfrm>
          <a:custGeom>
            <a:avLst/>
            <a:gdLst>
              <a:gd name="connsiteX0" fmla="*/ 0 w 2909801"/>
              <a:gd name="connsiteY0" fmla="*/ 0 h 2028811"/>
              <a:gd name="connsiteX1" fmla="*/ 2909801 w 2909801"/>
              <a:gd name="connsiteY1" fmla="*/ 0 h 2028811"/>
              <a:gd name="connsiteX2" fmla="*/ 2909801 w 2909801"/>
              <a:gd name="connsiteY2" fmla="*/ 2028811 h 2028811"/>
              <a:gd name="connsiteX3" fmla="*/ 0 w 2909801"/>
              <a:gd name="connsiteY3" fmla="*/ 2028811 h 2028811"/>
              <a:gd name="connsiteX4" fmla="*/ 0 w 2909801"/>
              <a:gd name="connsiteY4" fmla="*/ 0 h 20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801" h="2028811">
                <a:moveTo>
                  <a:pt x="0" y="0"/>
                </a:moveTo>
                <a:lnTo>
                  <a:pt x="2909801" y="0"/>
                </a:lnTo>
                <a:lnTo>
                  <a:pt x="2909801" y="2028811"/>
                </a:lnTo>
                <a:lnTo>
                  <a:pt x="0" y="202881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>
              <a:solidFill>
                <a:srgbClr val="0D0D0D">
                  <a:lumMod val="90000"/>
                  <a:lumOff val="10000"/>
                </a:srgbClr>
              </a:solidFill>
              <a:latin typeface="Segoe UI"/>
              <a:ea typeface="+mn-ea"/>
              <a:cs typeface="Segoe UI"/>
            </a:endParaRPr>
          </a:p>
        </p:txBody>
      </p: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6AE87204-4FA8-4177-B80C-ED811B4D9272}"/>
              </a:ext>
            </a:extLst>
          </p:cNvPr>
          <p:cNvSpPr/>
          <p:nvPr/>
        </p:nvSpPr>
        <p:spPr>
          <a:xfrm>
            <a:off x="4488983" y="1082185"/>
            <a:ext cx="2909801" cy="712825"/>
          </a:xfrm>
          <a:custGeom>
            <a:avLst/>
            <a:gdLst>
              <a:gd name="connsiteX0" fmla="*/ 0 w 2909801"/>
              <a:gd name="connsiteY0" fmla="*/ 0 h 712825"/>
              <a:gd name="connsiteX1" fmla="*/ 2909801 w 2909801"/>
              <a:gd name="connsiteY1" fmla="*/ 0 h 712825"/>
              <a:gd name="connsiteX2" fmla="*/ 2909801 w 2909801"/>
              <a:gd name="connsiteY2" fmla="*/ 712825 h 712825"/>
              <a:gd name="connsiteX3" fmla="*/ 0 w 2909801"/>
              <a:gd name="connsiteY3" fmla="*/ 712825 h 712825"/>
              <a:gd name="connsiteX4" fmla="*/ 0 w 2909801"/>
              <a:gd name="connsiteY4" fmla="*/ 0 h 7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801" h="712825">
                <a:moveTo>
                  <a:pt x="0" y="0"/>
                </a:moveTo>
                <a:lnTo>
                  <a:pt x="2909801" y="0"/>
                </a:lnTo>
                <a:lnTo>
                  <a:pt x="2909801" y="712825"/>
                </a:lnTo>
                <a:lnTo>
                  <a:pt x="0" y="7128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5240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/>
                <a:ea typeface="+mn-ea"/>
                <a:cs typeface="Segoe UI"/>
              </a:rPr>
              <a:t>Available today </a:t>
            </a:r>
          </a:p>
        </p:txBody>
      </p:sp>
      <p:sp>
        <p:nvSpPr>
          <p:cNvPr id="13" name="Egyenes összekötő 12">
            <a:extLst>
              <a:ext uri="{FF2B5EF4-FFF2-40B4-BE49-F238E27FC236}">
                <a16:creationId xmlns:a16="http://schemas.microsoft.com/office/drawing/2014/main" id="{414923EB-3E16-4E0F-89DE-D458D504CE8E}"/>
              </a:ext>
            </a:extLst>
          </p:cNvPr>
          <p:cNvSpPr/>
          <p:nvPr/>
        </p:nvSpPr>
        <p:spPr>
          <a:xfrm>
            <a:off x="4142219" y="1795010"/>
            <a:ext cx="0" cy="2028811"/>
          </a:xfrm>
          <a:prstGeom prst="line">
            <a:avLst/>
          </a:prstGeom>
          <a:noFill/>
          <a:ln w="12700" cap="flat" cmpd="sng" algn="ctr">
            <a:solidFill>
              <a:srgbClr val="FFB900">
                <a:hueOff val="0"/>
                <a:satOff val="0"/>
                <a:lumOff val="0"/>
                <a:alphaOff val="0"/>
              </a:srgbClr>
            </a:solidFill>
            <a:prstDash val="dash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D6B8E53-1E7A-475D-8A75-7127470030E0}"/>
              </a:ext>
            </a:extLst>
          </p:cNvPr>
          <p:cNvSpPr/>
          <p:nvPr/>
        </p:nvSpPr>
        <p:spPr>
          <a:xfrm>
            <a:off x="4089450" y="3759668"/>
            <a:ext cx="124835" cy="128308"/>
          </a:xfrm>
          <a:prstGeom prst="ellipse">
            <a:avLst/>
          </a:prstGeom>
          <a:solidFill>
            <a:srgbClr val="FFB900"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</p:sp>
      <p:sp>
        <p:nvSpPr>
          <p:cNvPr id="15" name="Könnycsepp 14">
            <a:extLst>
              <a:ext uri="{FF2B5EF4-FFF2-40B4-BE49-F238E27FC236}">
                <a16:creationId xmlns:a16="http://schemas.microsoft.com/office/drawing/2014/main" id="{25292B1B-FD88-4B0A-8C1B-47882B27EF8D}"/>
              </a:ext>
            </a:extLst>
          </p:cNvPr>
          <p:cNvSpPr/>
          <p:nvPr/>
        </p:nvSpPr>
        <p:spPr>
          <a:xfrm rot="18900000">
            <a:off x="7931545" y="5831447"/>
            <a:ext cx="490398" cy="490398"/>
          </a:xfrm>
          <a:prstGeom prst="teardrop">
            <a:avLst>
              <a:gd name="adj" fmla="val 115000"/>
            </a:avLst>
          </a:prstGeom>
          <a:solidFill>
            <a:srgbClr val="FFB900">
              <a:hueOff val="-2611765"/>
              <a:satOff val="-100000"/>
              <a:lumOff val="-31567"/>
              <a:alphaOff val="0"/>
            </a:srgbClr>
          </a:solidFill>
          <a:ln w="9525" cap="flat" cmpd="sng" algn="ctr">
            <a:solidFill>
              <a:srgbClr val="FFB900">
                <a:hueOff val="-2611765"/>
                <a:satOff val="-100000"/>
                <a:lumOff val="-31567"/>
                <a:alphaOff val="0"/>
              </a:srgbClr>
            </a:solidFill>
            <a:prstDash val="soli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style>
          <a:lnRef idx="1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ECA02306-A066-47B6-9060-8EE141A320CC}"/>
              </a:ext>
            </a:extLst>
          </p:cNvPr>
          <p:cNvSpPr/>
          <p:nvPr/>
        </p:nvSpPr>
        <p:spPr>
          <a:xfrm>
            <a:off x="7986024" y="5864158"/>
            <a:ext cx="381440" cy="381440"/>
          </a:xfrm>
          <a:prstGeom prst="ellips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9525" cap="flat" cmpd="sng" algn="ctr">
            <a:noFill/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AAD09300-1015-46F9-8F12-C9BFCDDF805F}"/>
              </a:ext>
            </a:extLst>
          </p:cNvPr>
          <p:cNvSpPr/>
          <p:nvPr/>
        </p:nvSpPr>
        <p:spPr>
          <a:xfrm>
            <a:off x="9109113" y="3823822"/>
            <a:ext cx="2909801" cy="2028811"/>
          </a:xfrm>
          <a:custGeom>
            <a:avLst/>
            <a:gdLst>
              <a:gd name="connsiteX0" fmla="*/ 0 w 2909801"/>
              <a:gd name="connsiteY0" fmla="*/ 0 h 2028811"/>
              <a:gd name="connsiteX1" fmla="*/ 2909801 w 2909801"/>
              <a:gd name="connsiteY1" fmla="*/ 0 h 2028811"/>
              <a:gd name="connsiteX2" fmla="*/ 2909801 w 2909801"/>
              <a:gd name="connsiteY2" fmla="*/ 2028811 h 2028811"/>
              <a:gd name="connsiteX3" fmla="*/ 0 w 2909801"/>
              <a:gd name="connsiteY3" fmla="*/ 2028811 h 2028811"/>
              <a:gd name="connsiteX4" fmla="*/ 0 w 2909801"/>
              <a:gd name="connsiteY4" fmla="*/ 0 h 20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801" h="2028811">
                <a:moveTo>
                  <a:pt x="0" y="0"/>
                </a:moveTo>
                <a:lnTo>
                  <a:pt x="2909801" y="0"/>
                </a:lnTo>
                <a:lnTo>
                  <a:pt x="2909801" y="2028811"/>
                </a:lnTo>
                <a:lnTo>
                  <a:pt x="0" y="202881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14300" rIns="76200" bIns="76200" numCol="1" spcCol="1270" anchor="b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>
              <a:solidFill>
                <a:srgbClr val="0D0D0D">
                  <a:lumMod val="90000"/>
                  <a:lumOff val="10000"/>
                </a:srgbClr>
              </a:solidFill>
              <a:latin typeface="Segoe UI"/>
              <a:ea typeface="+mn-ea"/>
              <a:cs typeface="Segoe UI"/>
            </a:endParaRPr>
          </a:p>
        </p:txBody>
      </p: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9088C50D-3CB7-4132-AC30-D6A44DC1EE83}"/>
              </a:ext>
            </a:extLst>
          </p:cNvPr>
          <p:cNvSpPr/>
          <p:nvPr/>
        </p:nvSpPr>
        <p:spPr>
          <a:xfrm>
            <a:off x="8523508" y="5637888"/>
            <a:ext cx="2909801" cy="712825"/>
          </a:xfrm>
          <a:custGeom>
            <a:avLst/>
            <a:gdLst>
              <a:gd name="connsiteX0" fmla="*/ 0 w 2909801"/>
              <a:gd name="connsiteY0" fmla="*/ 0 h 712825"/>
              <a:gd name="connsiteX1" fmla="*/ 2909801 w 2909801"/>
              <a:gd name="connsiteY1" fmla="*/ 0 h 712825"/>
              <a:gd name="connsiteX2" fmla="*/ 2909801 w 2909801"/>
              <a:gd name="connsiteY2" fmla="*/ 712825 h 712825"/>
              <a:gd name="connsiteX3" fmla="*/ 0 w 2909801"/>
              <a:gd name="connsiteY3" fmla="*/ 712825 h 712825"/>
              <a:gd name="connsiteX4" fmla="*/ 0 w 2909801"/>
              <a:gd name="connsiteY4" fmla="*/ 0 h 7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801" h="712825">
                <a:moveTo>
                  <a:pt x="0" y="0"/>
                </a:moveTo>
                <a:lnTo>
                  <a:pt x="2909801" y="0"/>
                </a:lnTo>
                <a:lnTo>
                  <a:pt x="2909801" y="712825"/>
                </a:lnTo>
                <a:lnTo>
                  <a:pt x="0" y="7128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5240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400" b="1" kern="1200" dirty="0">
                <a:solidFill>
                  <a:srgbClr val="0D0D0D">
                    <a:lumMod val="90000"/>
                    <a:lumOff val="10000"/>
                  </a:srgbClr>
                </a:solidFill>
                <a:latin typeface="Segoe UI"/>
                <a:ea typeface="+mn-ea"/>
                <a:cs typeface="Segoe UI"/>
              </a:rPr>
              <a:t>Recent updates</a:t>
            </a:r>
          </a:p>
        </p:txBody>
      </p:sp>
      <p:sp>
        <p:nvSpPr>
          <p:cNvPr id="19" name="Egyenes összekötő 18">
            <a:extLst>
              <a:ext uri="{FF2B5EF4-FFF2-40B4-BE49-F238E27FC236}">
                <a16:creationId xmlns:a16="http://schemas.microsoft.com/office/drawing/2014/main" id="{B91BCA9E-73EE-4193-B60D-839C87CF2951}"/>
              </a:ext>
            </a:extLst>
          </p:cNvPr>
          <p:cNvSpPr/>
          <p:nvPr/>
        </p:nvSpPr>
        <p:spPr>
          <a:xfrm>
            <a:off x="8137527" y="3832932"/>
            <a:ext cx="30455" cy="1789716"/>
          </a:xfrm>
          <a:prstGeom prst="line">
            <a:avLst/>
          </a:prstGeom>
          <a:noFill/>
          <a:ln w="12700" cap="flat" cmpd="sng" algn="ctr">
            <a:solidFill>
              <a:srgbClr val="FFB900"/>
            </a:solidFill>
            <a:prstDash val="dash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9DD05D9B-A009-42AA-A88A-7774362EAEA1}"/>
              </a:ext>
            </a:extLst>
          </p:cNvPr>
          <p:cNvSpPr/>
          <p:nvPr/>
        </p:nvSpPr>
        <p:spPr>
          <a:xfrm>
            <a:off x="8084759" y="3768777"/>
            <a:ext cx="124835" cy="128308"/>
          </a:xfrm>
          <a:prstGeom prst="ellipse">
            <a:avLst/>
          </a:prstGeom>
          <a:solidFill>
            <a:srgbClr val="FFB900">
              <a:hueOff val="-2611765"/>
              <a:satOff val="-100000"/>
              <a:lumOff val="-31567"/>
              <a:alphaOff val="0"/>
            </a:srgbClr>
          </a:solidFill>
          <a:ln>
            <a:noFill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</p:sp>
      <p:sp>
        <p:nvSpPr>
          <p:cNvPr id="275" name="Rectangle 94">
            <a:extLst>
              <a:ext uri="{FF2B5EF4-FFF2-40B4-BE49-F238E27FC236}">
                <a16:creationId xmlns:a16="http://schemas.microsoft.com/office/drawing/2014/main" id="{38E89FE5-2C94-483F-8B2E-263EC5F5F0A5}"/>
              </a:ext>
            </a:extLst>
          </p:cNvPr>
          <p:cNvSpPr/>
          <p:nvPr/>
        </p:nvSpPr>
        <p:spPr>
          <a:xfrm>
            <a:off x="4809575" y="1840755"/>
            <a:ext cx="3377539" cy="1795199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76" name="Circle: Hollow 73">
            <a:extLst>
              <a:ext uri="{FF2B5EF4-FFF2-40B4-BE49-F238E27FC236}">
                <a16:creationId xmlns:a16="http://schemas.microsoft.com/office/drawing/2014/main" id="{43EDD897-CF30-4864-9311-6A062EF64429}"/>
              </a:ext>
            </a:extLst>
          </p:cNvPr>
          <p:cNvSpPr/>
          <p:nvPr/>
        </p:nvSpPr>
        <p:spPr bwMode="auto">
          <a:xfrm>
            <a:off x="322016" y="2128759"/>
            <a:ext cx="3386610" cy="3386610"/>
          </a:xfrm>
          <a:prstGeom prst="donut">
            <a:avLst>
              <a:gd name="adj" fmla="val 1411"/>
            </a:avLst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7" name="Oval 74">
            <a:extLst>
              <a:ext uri="{FF2B5EF4-FFF2-40B4-BE49-F238E27FC236}">
                <a16:creationId xmlns:a16="http://schemas.microsoft.com/office/drawing/2014/main" id="{7B24C3BE-611F-43BF-8B38-DD7DAD27DA57}"/>
              </a:ext>
            </a:extLst>
          </p:cNvPr>
          <p:cNvSpPr/>
          <p:nvPr/>
        </p:nvSpPr>
        <p:spPr bwMode="auto">
          <a:xfrm>
            <a:off x="819211" y="2640710"/>
            <a:ext cx="2382478" cy="2382478"/>
          </a:xfrm>
          <a:prstGeom prst="ellipse">
            <a:avLst/>
          </a:prstGeom>
          <a:solidFill>
            <a:srgbClr val="0078D4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278" name="Group 83">
            <a:extLst>
              <a:ext uri="{FF2B5EF4-FFF2-40B4-BE49-F238E27FC236}">
                <a16:creationId xmlns:a16="http://schemas.microsoft.com/office/drawing/2014/main" id="{58E7CEDF-A63E-4143-9B91-149ADBC55E55}"/>
              </a:ext>
            </a:extLst>
          </p:cNvPr>
          <p:cNvGrpSpPr/>
          <p:nvPr/>
        </p:nvGrpSpPr>
        <p:grpSpPr>
          <a:xfrm>
            <a:off x="157968" y="4116200"/>
            <a:ext cx="577566" cy="577566"/>
            <a:chOff x="6661248" y="1985818"/>
            <a:chExt cx="577566" cy="577566"/>
          </a:xfrm>
        </p:grpSpPr>
        <p:sp>
          <p:nvSpPr>
            <p:cNvPr id="279" name="Oval 84">
              <a:extLst>
                <a:ext uri="{FF2B5EF4-FFF2-40B4-BE49-F238E27FC236}">
                  <a16:creationId xmlns:a16="http://schemas.microsoft.com/office/drawing/2014/main" id="{D3000596-9CEA-41AA-AD99-4D464A78A553}"/>
                </a:ext>
              </a:extLst>
            </p:cNvPr>
            <p:cNvSpPr/>
            <p:nvPr/>
          </p:nvSpPr>
          <p:spPr bwMode="auto">
            <a:xfrm>
              <a:off x="6661248" y="1985818"/>
              <a:ext cx="577566" cy="57756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190500" dist="38100" dir="45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7551" rIns="0" bIns="4755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06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endParaRPr>
            </a:p>
          </p:txBody>
        </p:sp>
        <p:grpSp>
          <p:nvGrpSpPr>
            <p:cNvPr id="280" name="Group 16">
              <a:extLst>
                <a:ext uri="{FF2B5EF4-FFF2-40B4-BE49-F238E27FC236}">
                  <a16:creationId xmlns:a16="http://schemas.microsoft.com/office/drawing/2014/main" id="{9ACB63B7-A0AF-49FC-9857-173755A973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79746" y="2055884"/>
              <a:ext cx="354110" cy="409600"/>
              <a:chOff x="13" y="7"/>
              <a:chExt cx="351" cy="406"/>
            </a:xfrm>
            <a:solidFill>
              <a:srgbClr val="0078D4"/>
            </a:solidFill>
          </p:grpSpPr>
          <p:sp>
            <p:nvSpPr>
              <p:cNvPr id="281" name="Freeform 17">
                <a:extLst>
                  <a:ext uri="{FF2B5EF4-FFF2-40B4-BE49-F238E27FC236}">
                    <a16:creationId xmlns:a16="http://schemas.microsoft.com/office/drawing/2014/main" id="{2C549544-1CF5-444B-B94F-C314E7999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2" name="Freeform 18">
                <a:extLst>
                  <a:ext uri="{FF2B5EF4-FFF2-40B4-BE49-F238E27FC236}">
                    <a16:creationId xmlns:a16="http://schemas.microsoft.com/office/drawing/2014/main" id="{FABCA15D-728E-4AEF-B287-444867C27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3" name="Line 19">
                <a:extLst>
                  <a:ext uri="{FF2B5EF4-FFF2-40B4-BE49-F238E27FC236}">
                    <a16:creationId xmlns:a16="http://schemas.microsoft.com/office/drawing/2014/main" id="{EEBB4057-B8A0-4BC6-8736-A76BB49E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4" name="Freeform 20">
                <a:extLst>
                  <a:ext uri="{FF2B5EF4-FFF2-40B4-BE49-F238E27FC236}">
                    <a16:creationId xmlns:a16="http://schemas.microsoft.com/office/drawing/2014/main" id="{9E6E9A92-E3D2-42E9-95DC-52248E735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5" name="Freeform 21">
                <a:extLst>
                  <a:ext uri="{FF2B5EF4-FFF2-40B4-BE49-F238E27FC236}">
                    <a16:creationId xmlns:a16="http://schemas.microsoft.com/office/drawing/2014/main" id="{7561EF1A-5E36-4641-890C-62090DF87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6" name="Line 22">
                <a:extLst>
                  <a:ext uri="{FF2B5EF4-FFF2-40B4-BE49-F238E27FC236}">
                    <a16:creationId xmlns:a16="http://schemas.microsoft.com/office/drawing/2014/main" id="{9C32F858-0A86-4069-AB2C-A9F0A1F1D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7" name="Freeform 23">
                <a:extLst>
                  <a:ext uri="{FF2B5EF4-FFF2-40B4-BE49-F238E27FC236}">
                    <a16:creationId xmlns:a16="http://schemas.microsoft.com/office/drawing/2014/main" id="{3115B962-1E06-496F-BB02-66DE3BDBB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8" name="Freeform 24">
                <a:extLst>
                  <a:ext uri="{FF2B5EF4-FFF2-40B4-BE49-F238E27FC236}">
                    <a16:creationId xmlns:a16="http://schemas.microsoft.com/office/drawing/2014/main" id="{7D12326C-3100-4C73-9AE9-0593DBBB0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89" name="Freeform 25">
                <a:extLst>
                  <a:ext uri="{FF2B5EF4-FFF2-40B4-BE49-F238E27FC236}">
                    <a16:creationId xmlns:a16="http://schemas.microsoft.com/office/drawing/2014/main" id="{21774882-0507-4B38-9D8E-6C5562865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90" name="Line 26">
                <a:extLst>
                  <a:ext uri="{FF2B5EF4-FFF2-40B4-BE49-F238E27FC236}">
                    <a16:creationId xmlns:a16="http://schemas.microsoft.com/office/drawing/2014/main" id="{54BE9989-62FD-4D1F-9239-F96070AFC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91" name="Freeform 27">
                <a:extLst>
                  <a:ext uri="{FF2B5EF4-FFF2-40B4-BE49-F238E27FC236}">
                    <a16:creationId xmlns:a16="http://schemas.microsoft.com/office/drawing/2014/main" id="{00B01F20-7031-40C9-B139-6CA7801B4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92" name="Freeform 28">
                <a:extLst>
                  <a:ext uri="{FF2B5EF4-FFF2-40B4-BE49-F238E27FC236}">
                    <a16:creationId xmlns:a16="http://schemas.microsoft.com/office/drawing/2014/main" id="{6AF70136-4038-4A22-A1B8-B5D1A7043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grpFill/>
              <a:ln w="158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9628" tIns="44813" rIns="89628" bIns="448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20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</p:grpSp>
      <p:grpSp>
        <p:nvGrpSpPr>
          <p:cNvPr id="293" name="Group 109">
            <a:extLst>
              <a:ext uri="{FF2B5EF4-FFF2-40B4-BE49-F238E27FC236}">
                <a16:creationId xmlns:a16="http://schemas.microsoft.com/office/drawing/2014/main" id="{4B3F2569-DE3F-4EE1-8DDD-61D5E5E65C85}"/>
              </a:ext>
            </a:extLst>
          </p:cNvPr>
          <p:cNvGrpSpPr/>
          <p:nvPr/>
        </p:nvGrpSpPr>
        <p:grpSpPr>
          <a:xfrm>
            <a:off x="3289054" y="4130689"/>
            <a:ext cx="577566" cy="577566"/>
            <a:chOff x="7157275" y="3856369"/>
            <a:chExt cx="577566" cy="577566"/>
          </a:xfrm>
        </p:grpSpPr>
        <p:grpSp>
          <p:nvGrpSpPr>
            <p:cNvPr id="294" name="Group 110">
              <a:extLst>
                <a:ext uri="{FF2B5EF4-FFF2-40B4-BE49-F238E27FC236}">
                  <a16:creationId xmlns:a16="http://schemas.microsoft.com/office/drawing/2014/main" id="{02417225-0995-4431-9858-0F233C788B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57275" y="3856369"/>
              <a:ext cx="577566" cy="577566"/>
              <a:chOff x="7682412" y="1394007"/>
              <a:chExt cx="914400" cy="914400"/>
            </a:xfrm>
          </p:grpSpPr>
          <p:sp>
            <p:nvSpPr>
              <p:cNvPr id="300" name="Oval 116">
                <a:extLst>
                  <a:ext uri="{FF2B5EF4-FFF2-40B4-BE49-F238E27FC236}">
                    <a16:creationId xmlns:a16="http://schemas.microsoft.com/office/drawing/2014/main" id="{09BB8E8C-D1C7-44EB-9C39-1A6F82803A2A}"/>
                  </a:ext>
                </a:extLst>
              </p:cNvPr>
              <p:cNvSpPr/>
              <p:nvPr/>
            </p:nvSpPr>
            <p:spPr bwMode="auto">
              <a:xfrm>
                <a:off x="7682412" y="1394007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</a:ln>
              <a:effectLst>
                <a:outerShdw blurRad="1905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4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01" name="Freeform: Shape 117">
                <a:extLst>
                  <a:ext uri="{FF2B5EF4-FFF2-40B4-BE49-F238E27FC236}">
                    <a16:creationId xmlns:a16="http://schemas.microsoft.com/office/drawing/2014/main" id="{2E5A1B60-5D49-435E-98DA-FB198E0A1999}"/>
                  </a:ext>
                </a:extLst>
              </p:cNvPr>
              <p:cNvSpPr/>
              <p:nvPr/>
            </p:nvSpPr>
            <p:spPr>
              <a:xfrm>
                <a:off x="8001983" y="1639906"/>
                <a:ext cx="80730" cy="80730"/>
              </a:xfrm>
              <a:custGeom>
                <a:avLst/>
                <a:gdLst/>
                <a:ahLst/>
                <a:cxnLst/>
                <a:rect l="0" t="0" r="0" b="0"/>
                <a:pathLst>
                  <a:path w="104775" h="104775">
                    <a:moveTo>
                      <a:pt x="98584" y="52864"/>
                    </a:moveTo>
                    <a:cubicBezTo>
                      <a:pt x="98584" y="78114"/>
                      <a:pt x="78114" y="98584"/>
                      <a:pt x="52864" y="98584"/>
                    </a:cubicBezTo>
                    <a:cubicBezTo>
                      <a:pt x="27613" y="98584"/>
                      <a:pt x="7144" y="78114"/>
                      <a:pt x="7144" y="52864"/>
                    </a:cubicBezTo>
                    <a:cubicBezTo>
                      <a:pt x="7144" y="27613"/>
                      <a:pt x="27613" y="7144"/>
                      <a:pt x="52864" y="7144"/>
                    </a:cubicBezTo>
                    <a:cubicBezTo>
                      <a:pt x="78114" y="7144"/>
                      <a:pt x="98584" y="27613"/>
                      <a:pt x="98584" y="528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5" name="Group 111">
              <a:extLst>
                <a:ext uri="{FF2B5EF4-FFF2-40B4-BE49-F238E27FC236}">
                  <a16:creationId xmlns:a16="http://schemas.microsoft.com/office/drawing/2014/main" id="{C55B72D0-E1E6-44AD-807F-1F8C60DF32D7}"/>
                </a:ext>
              </a:extLst>
            </p:cNvPr>
            <p:cNvGrpSpPr/>
            <p:nvPr/>
          </p:nvGrpSpPr>
          <p:grpSpPr>
            <a:xfrm>
              <a:off x="7282292" y="4019514"/>
              <a:ext cx="353107" cy="243987"/>
              <a:chOff x="9910950" y="4527483"/>
              <a:chExt cx="357803" cy="230952"/>
            </a:xfrm>
          </p:grpSpPr>
          <p:sp>
            <p:nvSpPr>
              <p:cNvPr id="296" name="Freeform 966">
                <a:extLst>
                  <a:ext uri="{FF2B5EF4-FFF2-40B4-BE49-F238E27FC236}">
                    <a16:creationId xmlns:a16="http://schemas.microsoft.com/office/drawing/2014/main" id="{EEF03BA3-F154-4324-B84D-EE5A3876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0950" y="4527483"/>
                <a:ext cx="357803" cy="230952"/>
              </a:xfrm>
              <a:custGeom>
                <a:avLst/>
                <a:gdLst>
                  <a:gd name="T0" fmla="*/ 44 w 84"/>
                  <a:gd name="T1" fmla="*/ 50 h 56"/>
                  <a:gd name="T2" fmla="*/ 74 w 84"/>
                  <a:gd name="T3" fmla="*/ 20 h 56"/>
                  <a:gd name="T4" fmla="*/ 84 w 84"/>
                  <a:gd name="T5" fmla="*/ 22 h 56"/>
                  <a:gd name="T6" fmla="*/ 84 w 84"/>
                  <a:gd name="T7" fmla="*/ 0 h 56"/>
                  <a:gd name="T8" fmla="*/ 0 w 84"/>
                  <a:gd name="T9" fmla="*/ 0 h 56"/>
                  <a:gd name="T10" fmla="*/ 0 w 84"/>
                  <a:gd name="T11" fmla="*/ 56 h 56"/>
                  <a:gd name="T12" fmla="*/ 45 w 84"/>
                  <a:gd name="T13" fmla="*/ 56 h 56"/>
                  <a:gd name="T14" fmla="*/ 44 w 84"/>
                  <a:gd name="T15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56">
                    <a:moveTo>
                      <a:pt x="44" y="50"/>
                    </a:moveTo>
                    <a:cubicBezTo>
                      <a:pt x="44" y="34"/>
                      <a:pt x="57" y="20"/>
                      <a:pt x="74" y="20"/>
                    </a:cubicBezTo>
                    <a:cubicBezTo>
                      <a:pt x="78" y="20"/>
                      <a:pt x="81" y="21"/>
                      <a:pt x="84" y="22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4"/>
                      <a:pt x="44" y="52"/>
                      <a:pt x="44" y="50"/>
                    </a:cubicBezTo>
                    <a:close/>
                  </a:path>
                </a:pathLst>
              </a:custGeom>
              <a:solidFill>
                <a:srgbClr val="0078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67" tIns="43934" rIns="87867" bIns="4393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7855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Rectangle 1007">
                <a:extLst>
                  <a:ext uri="{FF2B5EF4-FFF2-40B4-BE49-F238E27FC236}">
                    <a16:creationId xmlns:a16="http://schemas.microsoft.com/office/drawing/2014/main" id="{80998B34-4665-4402-8CBF-016A2E92C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0375" y="4655788"/>
                <a:ext cx="32042" cy="66721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7867" tIns="43934" rIns="87867" bIns="4393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7855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Rectangle 1008">
                <a:extLst>
                  <a:ext uri="{FF2B5EF4-FFF2-40B4-BE49-F238E27FC236}">
                    <a16:creationId xmlns:a16="http://schemas.microsoft.com/office/drawing/2014/main" id="{AC958F0A-363E-4CE9-BF3D-6FFEB5A9E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4460" y="4558277"/>
                <a:ext cx="37384" cy="164232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7867" tIns="43934" rIns="87867" bIns="4393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7855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1091">
                <a:extLst>
                  <a:ext uri="{FF2B5EF4-FFF2-40B4-BE49-F238E27FC236}">
                    <a16:creationId xmlns:a16="http://schemas.microsoft.com/office/drawing/2014/main" id="{9E29F5BD-1122-4CE6-B47E-5EFDC88CE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3882" y="4594201"/>
                <a:ext cx="32042" cy="76985"/>
              </a:xfrm>
              <a:custGeom>
                <a:avLst/>
                <a:gdLst>
                  <a:gd name="T0" fmla="*/ 0 w 8"/>
                  <a:gd name="T1" fmla="*/ 0 h 19"/>
                  <a:gd name="T2" fmla="*/ 0 w 8"/>
                  <a:gd name="T3" fmla="*/ 19 h 19"/>
                  <a:gd name="T4" fmla="*/ 8 w 8"/>
                  <a:gd name="T5" fmla="*/ 10 h 19"/>
                  <a:gd name="T6" fmla="*/ 8 w 8"/>
                  <a:gd name="T7" fmla="*/ 0 h 19"/>
                  <a:gd name="T8" fmla="*/ 0 w 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" y="16"/>
                      <a:pt x="5" y="13"/>
                      <a:pt x="8" y="1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67" tIns="43934" rIns="87867" bIns="4393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7855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7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2" name="Freeform 1061">
            <a:extLst>
              <a:ext uri="{FF2B5EF4-FFF2-40B4-BE49-F238E27FC236}">
                <a16:creationId xmlns:a16="http://schemas.microsoft.com/office/drawing/2014/main" id="{C6F485C1-FD99-47B0-8CE4-03F596BA6D98}"/>
              </a:ext>
            </a:extLst>
          </p:cNvPr>
          <p:cNvSpPr>
            <a:spLocks noEditPoints="1"/>
          </p:cNvSpPr>
          <p:nvPr/>
        </p:nvSpPr>
        <p:spPr bwMode="auto">
          <a:xfrm>
            <a:off x="3543959" y="4352911"/>
            <a:ext cx="230736" cy="243987"/>
          </a:xfrm>
          <a:custGeom>
            <a:avLst/>
            <a:gdLst>
              <a:gd name="T0" fmla="*/ 38 w 60"/>
              <a:gd name="T1" fmla="*/ 0 h 60"/>
              <a:gd name="T2" fmla="*/ 16 w 60"/>
              <a:gd name="T3" fmla="*/ 22 h 60"/>
              <a:gd name="T4" fmla="*/ 20 w 60"/>
              <a:gd name="T5" fmla="*/ 35 h 60"/>
              <a:gd name="T6" fmla="*/ 0 w 60"/>
              <a:gd name="T7" fmla="*/ 54 h 60"/>
              <a:gd name="T8" fmla="*/ 6 w 60"/>
              <a:gd name="T9" fmla="*/ 60 h 60"/>
              <a:gd name="T10" fmla="*/ 26 w 60"/>
              <a:gd name="T11" fmla="*/ 40 h 60"/>
              <a:gd name="T12" fmla="*/ 38 w 60"/>
              <a:gd name="T13" fmla="*/ 44 h 60"/>
              <a:gd name="T14" fmla="*/ 60 w 60"/>
              <a:gd name="T15" fmla="*/ 22 h 60"/>
              <a:gd name="T16" fmla="*/ 38 w 60"/>
              <a:gd name="T17" fmla="*/ 0 h 60"/>
              <a:gd name="T18" fmla="*/ 38 w 60"/>
              <a:gd name="T19" fmla="*/ 36 h 60"/>
              <a:gd name="T20" fmla="*/ 24 w 60"/>
              <a:gd name="T21" fmla="*/ 22 h 60"/>
              <a:gd name="T22" fmla="*/ 38 w 60"/>
              <a:gd name="T23" fmla="*/ 8 h 60"/>
              <a:gd name="T24" fmla="*/ 52 w 60"/>
              <a:gd name="T25" fmla="*/ 22 h 60"/>
              <a:gd name="T26" fmla="*/ 38 w 60"/>
              <a:gd name="T27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" h="60">
                <a:moveTo>
                  <a:pt x="38" y="0"/>
                </a:moveTo>
                <a:cubicBezTo>
                  <a:pt x="26" y="0"/>
                  <a:pt x="16" y="10"/>
                  <a:pt x="16" y="22"/>
                </a:cubicBezTo>
                <a:cubicBezTo>
                  <a:pt x="16" y="27"/>
                  <a:pt x="17" y="31"/>
                  <a:pt x="20" y="35"/>
                </a:cubicBezTo>
                <a:cubicBezTo>
                  <a:pt x="0" y="54"/>
                  <a:pt x="0" y="54"/>
                  <a:pt x="0" y="54"/>
                </a:cubicBezTo>
                <a:cubicBezTo>
                  <a:pt x="6" y="60"/>
                  <a:pt x="6" y="60"/>
                  <a:pt x="6" y="60"/>
                </a:cubicBezTo>
                <a:cubicBezTo>
                  <a:pt x="26" y="40"/>
                  <a:pt x="26" y="40"/>
                  <a:pt x="26" y="40"/>
                </a:cubicBezTo>
                <a:cubicBezTo>
                  <a:pt x="29" y="43"/>
                  <a:pt x="33" y="44"/>
                  <a:pt x="38" y="44"/>
                </a:cubicBezTo>
                <a:cubicBezTo>
                  <a:pt x="50" y="44"/>
                  <a:pt x="60" y="34"/>
                  <a:pt x="60" y="22"/>
                </a:cubicBezTo>
                <a:cubicBezTo>
                  <a:pt x="60" y="10"/>
                  <a:pt x="50" y="0"/>
                  <a:pt x="38" y="0"/>
                </a:cubicBezTo>
                <a:close/>
                <a:moveTo>
                  <a:pt x="38" y="36"/>
                </a:moveTo>
                <a:cubicBezTo>
                  <a:pt x="30" y="36"/>
                  <a:pt x="24" y="30"/>
                  <a:pt x="24" y="22"/>
                </a:cubicBezTo>
                <a:cubicBezTo>
                  <a:pt x="24" y="14"/>
                  <a:pt x="30" y="8"/>
                  <a:pt x="38" y="8"/>
                </a:cubicBezTo>
                <a:cubicBezTo>
                  <a:pt x="46" y="8"/>
                  <a:pt x="52" y="14"/>
                  <a:pt x="52" y="22"/>
                </a:cubicBezTo>
                <a:cubicBezTo>
                  <a:pt x="52" y="30"/>
                  <a:pt x="46" y="36"/>
                  <a:pt x="38" y="36"/>
                </a:cubicBezTo>
                <a:close/>
              </a:path>
            </a:pathLst>
          </a:custGeom>
          <a:solidFill>
            <a:srgbClr val="0078D4">
              <a:lumMod val="75000"/>
            </a:srgbClr>
          </a:solidFill>
          <a:ln>
            <a:noFill/>
          </a:ln>
        </p:spPr>
        <p:txBody>
          <a:bodyPr vert="horz" wrap="square" lIns="87867" tIns="43934" rIns="87867" bIns="4393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78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7" b="0" i="0" u="none" strike="noStrike" kern="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</a:endParaRPr>
          </a:p>
        </p:txBody>
      </p:sp>
      <p:grpSp>
        <p:nvGrpSpPr>
          <p:cNvPr id="303" name="Group 119">
            <a:extLst>
              <a:ext uri="{FF2B5EF4-FFF2-40B4-BE49-F238E27FC236}">
                <a16:creationId xmlns:a16="http://schemas.microsoft.com/office/drawing/2014/main" id="{64E0B59E-8DC3-4F04-82FC-C3EB8E30A967}"/>
              </a:ext>
            </a:extLst>
          </p:cNvPr>
          <p:cNvGrpSpPr/>
          <p:nvPr/>
        </p:nvGrpSpPr>
        <p:grpSpPr>
          <a:xfrm>
            <a:off x="1695048" y="5150570"/>
            <a:ext cx="577566" cy="577566"/>
            <a:chOff x="3976657" y="3730731"/>
            <a:chExt cx="577566" cy="577566"/>
          </a:xfrm>
        </p:grpSpPr>
        <p:sp>
          <p:nvSpPr>
            <p:cNvPr id="304" name="Oval 120">
              <a:extLst>
                <a:ext uri="{FF2B5EF4-FFF2-40B4-BE49-F238E27FC236}">
                  <a16:creationId xmlns:a16="http://schemas.microsoft.com/office/drawing/2014/main" id="{BD9DC5C6-B3C5-4C22-96AE-2D2CEA4B3D39}"/>
                </a:ext>
              </a:extLst>
            </p:cNvPr>
            <p:cNvSpPr/>
            <p:nvPr/>
          </p:nvSpPr>
          <p:spPr bwMode="auto">
            <a:xfrm>
              <a:off x="3976657" y="3730731"/>
              <a:ext cx="577566" cy="57756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102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endParaRPr>
            </a:p>
          </p:txBody>
        </p:sp>
        <p:grpSp>
          <p:nvGrpSpPr>
            <p:cNvPr id="305" name="Group 121">
              <a:extLst>
                <a:ext uri="{FF2B5EF4-FFF2-40B4-BE49-F238E27FC236}">
                  <a16:creationId xmlns:a16="http://schemas.microsoft.com/office/drawing/2014/main" id="{20BE91A0-0DC8-4A5A-A540-2B0DE654F334}"/>
                </a:ext>
              </a:extLst>
            </p:cNvPr>
            <p:cNvGrpSpPr/>
            <p:nvPr/>
          </p:nvGrpSpPr>
          <p:grpSpPr>
            <a:xfrm>
              <a:off x="4078448" y="3863098"/>
              <a:ext cx="335925" cy="348169"/>
              <a:chOff x="268288" y="5218113"/>
              <a:chExt cx="393700" cy="392112"/>
            </a:xfrm>
          </p:grpSpPr>
          <p:sp>
            <p:nvSpPr>
              <p:cNvPr id="306" name="AutoShape 39">
                <a:extLst>
                  <a:ext uri="{FF2B5EF4-FFF2-40B4-BE49-F238E27FC236}">
                    <a16:creationId xmlns:a16="http://schemas.microsoft.com/office/drawing/2014/main" id="{AFF49771-216F-4064-96A9-20031DD9685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8288" y="5221288"/>
                <a:ext cx="381000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41">
                <a:extLst>
                  <a:ext uri="{FF2B5EF4-FFF2-40B4-BE49-F238E27FC236}">
                    <a16:creationId xmlns:a16="http://schemas.microsoft.com/office/drawing/2014/main" id="{58088FBE-8469-4F8C-874A-776081AC0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1" y="5232400"/>
                <a:ext cx="227013" cy="227012"/>
              </a:xfrm>
              <a:custGeom>
                <a:avLst/>
                <a:gdLst>
                  <a:gd name="T0" fmla="*/ 246 w 246"/>
                  <a:gd name="T1" fmla="*/ 123 h 246"/>
                  <a:gd name="T2" fmla="*/ 246 w 246"/>
                  <a:gd name="T3" fmla="*/ 123 h 246"/>
                  <a:gd name="T4" fmla="*/ 243 w 246"/>
                  <a:gd name="T5" fmla="*/ 132 h 246"/>
                  <a:gd name="T6" fmla="*/ 234 w 246"/>
                  <a:gd name="T7" fmla="*/ 136 h 246"/>
                  <a:gd name="T8" fmla="*/ 220 w 246"/>
                  <a:gd name="T9" fmla="*/ 139 h 246"/>
                  <a:gd name="T10" fmla="*/ 205 w 246"/>
                  <a:gd name="T11" fmla="*/ 142 h 246"/>
                  <a:gd name="T12" fmla="*/ 180 w 246"/>
                  <a:gd name="T13" fmla="*/ 152 h 246"/>
                  <a:gd name="T14" fmla="*/ 162 w 246"/>
                  <a:gd name="T15" fmla="*/ 166 h 246"/>
                  <a:gd name="T16" fmla="*/ 149 w 246"/>
                  <a:gd name="T17" fmla="*/ 185 h 246"/>
                  <a:gd name="T18" fmla="*/ 141 w 246"/>
                  <a:gd name="T19" fmla="*/ 210 h 246"/>
                  <a:gd name="T20" fmla="*/ 139 w 246"/>
                  <a:gd name="T21" fmla="*/ 222 h 246"/>
                  <a:gd name="T22" fmla="*/ 137 w 246"/>
                  <a:gd name="T23" fmla="*/ 234 h 246"/>
                  <a:gd name="T24" fmla="*/ 132 w 246"/>
                  <a:gd name="T25" fmla="*/ 242 h 246"/>
                  <a:gd name="T26" fmla="*/ 123 w 246"/>
                  <a:gd name="T27" fmla="*/ 246 h 246"/>
                  <a:gd name="T28" fmla="*/ 114 w 246"/>
                  <a:gd name="T29" fmla="*/ 242 h 246"/>
                  <a:gd name="T30" fmla="*/ 110 w 246"/>
                  <a:gd name="T31" fmla="*/ 234 h 246"/>
                  <a:gd name="T32" fmla="*/ 107 w 246"/>
                  <a:gd name="T33" fmla="*/ 219 h 246"/>
                  <a:gd name="T34" fmla="*/ 104 w 246"/>
                  <a:gd name="T35" fmla="*/ 205 h 246"/>
                  <a:gd name="T36" fmla="*/ 94 w 246"/>
                  <a:gd name="T37" fmla="*/ 180 h 246"/>
                  <a:gd name="T38" fmla="*/ 80 w 246"/>
                  <a:gd name="T39" fmla="*/ 162 h 246"/>
                  <a:gd name="T40" fmla="*/ 61 w 246"/>
                  <a:gd name="T41" fmla="*/ 149 h 246"/>
                  <a:gd name="T42" fmla="*/ 36 w 246"/>
                  <a:gd name="T43" fmla="*/ 140 h 246"/>
                  <a:gd name="T44" fmla="*/ 24 w 246"/>
                  <a:gd name="T45" fmla="*/ 138 h 246"/>
                  <a:gd name="T46" fmla="*/ 12 w 246"/>
                  <a:gd name="T47" fmla="*/ 136 h 246"/>
                  <a:gd name="T48" fmla="*/ 4 w 246"/>
                  <a:gd name="T49" fmla="*/ 132 h 246"/>
                  <a:gd name="T50" fmla="*/ 0 w 246"/>
                  <a:gd name="T51" fmla="*/ 123 h 246"/>
                  <a:gd name="T52" fmla="*/ 4 w 246"/>
                  <a:gd name="T53" fmla="*/ 114 h 246"/>
                  <a:gd name="T54" fmla="*/ 12 w 246"/>
                  <a:gd name="T55" fmla="*/ 109 h 246"/>
                  <a:gd name="T56" fmla="*/ 27 w 246"/>
                  <a:gd name="T57" fmla="*/ 107 h 246"/>
                  <a:gd name="T58" fmla="*/ 41 w 246"/>
                  <a:gd name="T59" fmla="*/ 104 h 246"/>
                  <a:gd name="T60" fmla="*/ 66 w 246"/>
                  <a:gd name="T61" fmla="*/ 94 h 246"/>
                  <a:gd name="T62" fmla="*/ 84 w 246"/>
                  <a:gd name="T63" fmla="*/ 80 h 246"/>
                  <a:gd name="T64" fmla="*/ 97 w 246"/>
                  <a:gd name="T65" fmla="*/ 61 h 246"/>
                  <a:gd name="T66" fmla="*/ 106 w 246"/>
                  <a:gd name="T67" fmla="*/ 35 h 246"/>
                  <a:gd name="T68" fmla="*/ 108 w 246"/>
                  <a:gd name="T69" fmla="*/ 23 h 246"/>
                  <a:gd name="T70" fmla="*/ 110 w 246"/>
                  <a:gd name="T71" fmla="*/ 12 h 246"/>
                  <a:gd name="T72" fmla="*/ 114 w 246"/>
                  <a:gd name="T73" fmla="*/ 3 h 246"/>
                  <a:gd name="T74" fmla="*/ 123 w 246"/>
                  <a:gd name="T75" fmla="*/ 0 h 246"/>
                  <a:gd name="T76" fmla="*/ 132 w 246"/>
                  <a:gd name="T77" fmla="*/ 3 h 246"/>
                  <a:gd name="T78" fmla="*/ 137 w 246"/>
                  <a:gd name="T79" fmla="*/ 12 h 246"/>
                  <a:gd name="T80" fmla="*/ 139 w 246"/>
                  <a:gd name="T81" fmla="*/ 23 h 246"/>
                  <a:gd name="T82" fmla="*/ 141 w 246"/>
                  <a:gd name="T83" fmla="*/ 35 h 246"/>
                  <a:gd name="T84" fmla="*/ 149 w 246"/>
                  <a:gd name="T85" fmla="*/ 61 h 246"/>
                  <a:gd name="T86" fmla="*/ 162 w 246"/>
                  <a:gd name="T87" fmla="*/ 80 h 246"/>
                  <a:gd name="T88" fmla="*/ 180 w 246"/>
                  <a:gd name="T89" fmla="*/ 94 h 246"/>
                  <a:gd name="T90" fmla="*/ 205 w 246"/>
                  <a:gd name="T91" fmla="*/ 104 h 246"/>
                  <a:gd name="T92" fmla="*/ 220 w 246"/>
                  <a:gd name="T93" fmla="*/ 107 h 246"/>
                  <a:gd name="T94" fmla="*/ 234 w 246"/>
                  <a:gd name="T95" fmla="*/ 109 h 246"/>
                  <a:gd name="T96" fmla="*/ 243 w 246"/>
                  <a:gd name="T97" fmla="*/ 114 h 246"/>
                  <a:gd name="T98" fmla="*/ 246 w 246"/>
                  <a:gd name="T99" fmla="*/ 123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" h="246">
                    <a:moveTo>
                      <a:pt x="246" y="123"/>
                    </a:moveTo>
                    <a:lnTo>
                      <a:pt x="246" y="123"/>
                    </a:lnTo>
                    <a:cubicBezTo>
                      <a:pt x="246" y="126"/>
                      <a:pt x="245" y="129"/>
                      <a:pt x="243" y="132"/>
                    </a:cubicBezTo>
                    <a:cubicBezTo>
                      <a:pt x="241" y="134"/>
                      <a:pt x="238" y="136"/>
                      <a:pt x="234" y="136"/>
                    </a:cubicBezTo>
                    <a:cubicBezTo>
                      <a:pt x="230" y="137"/>
                      <a:pt x="225" y="138"/>
                      <a:pt x="220" y="139"/>
                    </a:cubicBezTo>
                    <a:cubicBezTo>
                      <a:pt x="215" y="140"/>
                      <a:pt x="210" y="141"/>
                      <a:pt x="205" y="142"/>
                    </a:cubicBezTo>
                    <a:cubicBezTo>
                      <a:pt x="196" y="145"/>
                      <a:pt x="187" y="148"/>
                      <a:pt x="180" y="152"/>
                    </a:cubicBezTo>
                    <a:cubicBezTo>
                      <a:pt x="173" y="155"/>
                      <a:pt x="167" y="160"/>
                      <a:pt x="162" y="166"/>
                    </a:cubicBezTo>
                    <a:cubicBezTo>
                      <a:pt x="157" y="171"/>
                      <a:pt x="153" y="177"/>
                      <a:pt x="149" y="185"/>
                    </a:cubicBezTo>
                    <a:cubicBezTo>
                      <a:pt x="146" y="192"/>
                      <a:pt x="143" y="201"/>
                      <a:pt x="141" y="210"/>
                    </a:cubicBezTo>
                    <a:cubicBezTo>
                      <a:pt x="140" y="214"/>
                      <a:pt x="139" y="218"/>
                      <a:pt x="139" y="222"/>
                    </a:cubicBezTo>
                    <a:cubicBezTo>
                      <a:pt x="138" y="226"/>
                      <a:pt x="138" y="230"/>
                      <a:pt x="137" y="234"/>
                    </a:cubicBezTo>
                    <a:cubicBezTo>
                      <a:pt x="136" y="237"/>
                      <a:pt x="134" y="240"/>
                      <a:pt x="132" y="242"/>
                    </a:cubicBezTo>
                    <a:cubicBezTo>
                      <a:pt x="130" y="245"/>
                      <a:pt x="127" y="246"/>
                      <a:pt x="123" y="246"/>
                    </a:cubicBezTo>
                    <a:cubicBezTo>
                      <a:pt x="120" y="246"/>
                      <a:pt x="117" y="245"/>
                      <a:pt x="114" y="242"/>
                    </a:cubicBezTo>
                    <a:cubicBezTo>
                      <a:pt x="112" y="240"/>
                      <a:pt x="110" y="237"/>
                      <a:pt x="110" y="234"/>
                    </a:cubicBezTo>
                    <a:cubicBezTo>
                      <a:pt x="109" y="229"/>
                      <a:pt x="108" y="224"/>
                      <a:pt x="107" y="219"/>
                    </a:cubicBezTo>
                    <a:cubicBezTo>
                      <a:pt x="106" y="215"/>
                      <a:pt x="105" y="210"/>
                      <a:pt x="104" y="205"/>
                    </a:cubicBezTo>
                    <a:cubicBezTo>
                      <a:pt x="101" y="195"/>
                      <a:pt x="98" y="187"/>
                      <a:pt x="94" y="180"/>
                    </a:cubicBezTo>
                    <a:cubicBezTo>
                      <a:pt x="91" y="173"/>
                      <a:pt x="86" y="167"/>
                      <a:pt x="80" y="162"/>
                    </a:cubicBezTo>
                    <a:cubicBezTo>
                      <a:pt x="75" y="157"/>
                      <a:pt x="69" y="152"/>
                      <a:pt x="61" y="149"/>
                    </a:cubicBezTo>
                    <a:cubicBezTo>
                      <a:pt x="54" y="146"/>
                      <a:pt x="45" y="143"/>
                      <a:pt x="36" y="140"/>
                    </a:cubicBezTo>
                    <a:cubicBezTo>
                      <a:pt x="32" y="140"/>
                      <a:pt x="28" y="139"/>
                      <a:pt x="24" y="138"/>
                    </a:cubicBezTo>
                    <a:cubicBezTo>
                      <a:pt x="20" y="138"/>
                      <a:pt x="16" y="137"/>
                      <a:pt x="12" y="136"/>
                    </a:cubicBezTo>
                    <a:cubicBezTo>
                      <a:pt x="9" y="136"/>
                      <a:pt x="6" y="134"/>
                      <a:pt x="4" y="132"/>
                    </a:cubicBezTo>
                    <a:cubicBezTo>
                      <a:pt x="1" y="129"/>
                      <a:pt x="0" y="126"/>
                      <a:pt x="0" y="123"/>
                    </a:cubicBezTo>
                    <a:cubicBezTo>
                      <a:pt x="0" y="119"/>
                      <a:pt x="1" y="116"/>
                      <a:pt x="4" y="114"/>
                    </a:cubicBezTo>
                    <a:cubicBezTo>
                      <a:pt x="6" y="112"/>
                      <a:pt x="9" y="110"/>
                      <a:pt x="12" y="109"/>
                    </a:cubicBezTo>
                    <a:cubicBezTo>
                      <a:pt x="17" y="108"/>
                      <a:pt x="22" y="107"/>
                      <a:pt x="27" y="107"/>
                    </a:cubicBezTo>
                    <a:cubicBezTo>
                      <a:pt x="31" y="106"/>
                      <a:pt x="36" y="105"/>
                      <a:pt x="41" y="104"/>
                    </a:cubicBezTo>
                    <a:cubicBezTo>
                      <a:pt x="51" y="101"/>
                      <a:pt x="59" y="98"/>
                      <a:pt x="66" y="94"/>
                    </a:cubicBezTo>
                    <a:cubicBezTo>
                      <a:pt x="73" y="90"/>
                      <a:pt x="79" y="85"/>
                      <a:pt x="84" y="80"/>
                    </a:cubicBezTo>
                    <a:cubicBezTo>
                      <a:pt x="89" y="75"/>
                      <a:pt x="94" y="68"/>
                      <a:pt x="97" y="61"/>
                    </a:cubicBezTo>
                    <a:cubicBezTo>
                      <a:pt x="100" y="53"/>
                      <a:pt x="103" y="45"/>
                      <a:pt x="106" y="35"/>
                    </a:cubicBezTo>
                    <a:cubicBezTo>
                      <a:pt x="106" y="31"/>
                      <a:pt x="107" y="27"/>
                      <a:pt x="108" y="23"/>
                    </a:cubicBezTo>
                    <a:cubicBezTo>
                      <a:pt x="108" y="20"/>
                      <a:pt x="109" y="16"/>
                      <a:pt x="110" y="12"/>
                    </a:cubicBezTo>
                    <a:cubicBezTo>
                      <a:pt x="110" y="8"/>
                      <a:pt x="112" y="5"/>
                      <a:pt x="114" y="3"/>
                    </a:cubicBezTo>
                    <a:cubicBezTo>
                      <a:pt x="117" y="1"/>
                      <a:pt x="120" y="0"/>
                      <a:pt x="123" y="0"/>
                    </a:cubicBezTo>
                    <a:cubicBezTo>
                      <a:pt x="127" y="0"/>
                      <a:pt x="130" y="1"/>
                      <a:pt x="132" y="3"/>
                    </a:cubicBezTo>
                    <a:cubicBezTo>
                      <a:pt x="134" y="5"/>
                      <a:pt x="136" y="8"/>
                      <a:pt x="137" y="12"/>
                    </a:cubicBezTo>
                    <a:cubicBezTo>
                      <a:pt x="138" y="16"/>
                      <a:pt x="138" y="20"/>
                      <a:pt x="139" y="23"/>
                    </a:cubicBezTo>
                    <a:cubicBezTo>
                      <a:pt x="139" y="27"/>
                      <a:pt x="140" y="31"/>
                      <a:pt x="141" y="35"/>
                    </a:cubicBezTo>
                    <a:cubicBezTo>
                      <a:pt x="143" y="45"/>
                      <a:pt x="146" y="53"/>
                      <a:pt x="149" y="61"/>
                    </a:cubicBezTo>
                    <a:cubicBezTo>
                      <a:pt x="153" y="68"/>
                      <a:pt x="157" y="75"/>
                      <a:pt x="162" y="80"/>
                    </a:cubicBezTo>
                    <a:cubicBezTo>
                      <a:pt x="167" y="85"/>
                      <a:pt x="173" y="90"/>
                      <a:pt x="180" y="94"/>
                    </a:cubicBezTo>
                    <a:cubicBezTo>
                      <a:pt x="187" y="98"/>
                      <a:pt x="196" y="101"/>
                      <a:pt x="205" y="104"/>
                    </a:cubicBezTo>
                    <a:cubicBezTo>
                      <a:pt x="210" y="105"/>
                      <a:pt x="215" y="106"/>
                      <a:pt x="220" y="107"/>
                    </a:cubicBezTo>
                    <a:cubicBezTo>
                      <a:pt x="225" y="107"/>
                      <a:pt x="230" y="108"/>
                      <a:pt x="234" y="109"/>
                    </a:cubicBezTo>
                    <a:cubicBezTo>
                      <a:pt x="238" y="110"/>
                      <a:pt x="241" y="112"/>
                      <a:pt x="243" y="114"/>
                    </a:cubicBezTo>
                    <a:cubicBezTo>
                      <a:pt x="245" y="116"/>
                      <a:pt x="246" y="119"/>
                      <a:pt x="246" y="123"/>
                    </a:cubicBezTo>
                    <a:close/>
                  </a:path>
                </a:pathLst>
              </a:custGeom>
              <a:solidFill>
                <a:srgbClr val="0078D4"/>
              </a:solidFill>
              <a:ln w="0">
                <a:solidFill>
                  <a:srgbClr val="0078D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42">
                <a:extLst>
                  <a:ext uri="{FF2B5EF4-FFF2-40B4-BE49-F238E27FC236}">
                    <a16:creationId xmlns:a16="http://schemas.microsoft.com/office/drawing/2014/main" id="{4890F7C2-DD46-4C3C-8082-24599FFD2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8" y="5395913"/>
                <a:ext cx="214313" cy="214312"/>
              </a:xfrm>
              <a:custGeom>
                <a:avLst/>
                <a:gdLst>
                  <a:gd name="T0" fmla="*/ 0 w 232"/>
                  <a:gd name="T1" fmla="*/ 219 h 233"/>
                  <a:gd name="T2" fmla="*/ 0 w 232"/>
                  <a:gd name="T3" fmla="*/ 219 h 233"/>
                  <a:gd name="T4" fmla="*/ 4 w 232"/>
                  <a:gd name="T5" fmla="*/ 209 h 233"/>
                  <a:gd name="T6" fmla="*/ 208 w 232"/>
                  <a:gd name="T7" fmla="*/ 4 h 233"/>
                  <a:gd name="T8" fmla="*/ 218 w 232"/>
                  <a:gd name="T9" fmla="*/ 0 h 233"/>
                  <a:gd name="T10" fmla="*/ 228 w 232"/>
                  <a:gd name="T11" fmla="*/ 4 h 233"/>
                  <a:gd name="T12" fmla="*/ 232 w 232"/>
                  <a:gd name="T13" fmla="*/ 14 h 233"/>
                  <a:gd name="T14" fmla="*/ 228 w 232"/>
                  <a:gd name="T15" fmla="*/ 24 h 233"/>
                  <a:gd name="T16" fmla="*/ 23 w 232"/>
                  <a:gd name="T17" fmla="*/ 228 h 233"/>
                  <a:gd name="T18" fmla="*/ 13 w 232"/>
                  <a:gd name="T19" fmla="*/ 233 h 233"/>
                  <a:gd name="T20" fmla="*/ 4 w 232"/>
                  <a:gd name="T21" fmla="*/ 228 h 233"/>
                  <a:gd name="T22" fmla="*/ 0 w 232"/>
                  <a:gd name="T23" fmla="*/ 21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33">
                    <a:moveTo>
                      <a:pt x="0" y="219"/>
                    </a:moveTo>
                    <a:lnTo>
                      <a:pt x="0" y="219"/>
                    </a:lnTo>
                    <a:cubicBezTo>
                      <a:pt x="0" y="215"/>
                      <a:pt x="1" y="212"/>
                      <a:pt x="4" y="209"/>
                    </a:cubicBezTo>
                    <a:lnTo>
                      <a:pt x="208" y="4"/>
                    </a:lnTo>
                    <a:cubicBezTo>
                      <a:pt x="211" y="2"/>
                      <a:pt x="214" y="0"/>
                      <a:pt x="218" y="0"/>
                    </a:cubicBezTo>
                    <a:cubicBezTo>
                      <a:pt x="222" y="0"/>
                      <a:pt x="225" y="2"/>
                      <a:pt x="228" y="4"/>
                    </a:cubicBezTo>
                    <a:cubicBezTo>
                      <a:pt x="230" y="7"/>
                      <a:pt x="232" y="10"/>
                      <a:pt x="232" y="14"/>
                    </a:cubicBezTo>
                    <a:cubicBezTo>
                      <a:pt x="232" y="18"/>
                      <a:pt x="230" y="21"/>
                      <a:pt x="228" y="24"/>
                    </a:cubicBezTo>
                    <a:lnTo>
                      <a:pt x="23" y="228"/>
                    </a:lnTo>
                    <a:cubicBezTo>
                      <a:pt x="20" y="231"/>
                      <a:pt x="17" y="233"/>
                      <a:pt x="13" y="233"/>
                    </a:cubicBezTo>
                    <a:cubicBezTo>
                      <a:pt x="9" y="233"/>
                      <a:pt x="6" y="231"/>
                      <a:pt x="4" y="228"/>
                    </a:cubicBezTo>
                    <a:cubicBezTo>
                      <a:pt x="1" y="226"/>
                      <a:pt x="0" y="223"/>
                      <a:pt x="0" y="219"/>
                    </a:cubicBezTo>
                    <a:close/>
                  </a:path>
                </a:pathLst>
              </a:custGeom>
              <a:solidFill>
                <a:srgbClr val="0078D4"/>
              </a:solidFill>
              <a:ln w="0">
                <a:solidFill>
                  <a:srgbClr val="0078D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43">
                <a:extLst>
                  <a:ext uri="{FF2B5EF4-FFF2-40B4-BE49-F238E27FC236}">
                    <a16:creationId xmlns:a16="http://schemas.microsoft.com/office/drawing/2014/main" id="{555D629E-3797-4DFF-A2D1-A6CE9D127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1" y="5318125"/>
                <a:ext cx="49213" cy="49212"/>
              </a:xfrm>
              <a:custGeom>
                <a:avLst/>
                <a:gdLst>
                  <a:gd name="T0" fmla="*/ 27 w 53"/>
                  <a:gd name="T1" fmla="*/ 53 h 53"/>
                  <a:gd name="T2" fmla="*/ 27 w 53"/>
                  <a:gd name="T3" fmla="*/ 53 h 53"/>
                  <a:gd name="T4" fmla="*/ 45 w 53"/>
                  <a:gd name="T5" fmla="*/ 45 h 53"/>
                  <a:gd name="T6" fmla="*/ 53 w 53"/>
                  <a:gd name="T7" fmla="*/ 26 h 53"/>
                  <a:gd name="T8" fmla="*/ 45 w 53"/>
                  <a:gd name="T9" fmla="*/ 7 h 53"/>
                  <a:gd name="T10" fmla="*/ 27 w 53"/>
                  <a:gd name="T11" fmla="*/ 0 h 53"/>
                  <a:gd name="T12" fmla="*/ 8 w 53"/>
                  <a:gd name="T13" fmla="*/ 7 h 53"/>
                  <a:gd name="T14" fmla="*/ 0 w 53"/>
                  <a:gd name="T15" fmla="*/ 26 h 53"/>
                  <a:gd name="T16" fmla="*/ 8 w 53"/>
                  <a:gd name="T17" fmla="*/ 45 h 53"/>
                  <a:gd name="T18" fmla="*/ 27 w 53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7" y="53"/>
                    </a:moveTo>
                    <a:lnTo>
                      <a:pt x="27" y="53"/>
                    </a:lnTo>
                    <a:cubicBezTo>
                      <a:pt x="34" y="53"/>
                      <a:pt x="40" y="50"/>
                      <a:pt x="45" y="45"/>
                    </a:cubicBezTo>
                    <a:cubicBezTo>
                      <a:pt x="51" y="40"/>
                      <a:pt x="53" y="33"/>
                      <a:pt x="53" y="26"/>
                    </a:cubicBezTo>
                    <a:cubicBezTo>
                      <a:pt x="53" y="19"/>
                      <a:pt x="51" y="13"/>
                      <a:pt x="45" y="7"/>
                    </a:cubicBezTo>
                    <a:cubicBezTo>
                      <a:pt x="40" y="2"/>
                      <a:pt x="34" y="0"/>
                      <a:pt x="27" y="0"/>
                    </a:cubicBezTo>
                    <a:cubicBezTo>
                      <a:pt x="19" y="0"/>
                      <a:pt x="13" y="2"/>
                      <a:pt x="8" y="7"/>
                    </a:cubicBezTo>
                    <a:cubicBezTo>
                      <a:pt x="3" y="13"/>
                      <a:pt x="0" y="19"/>
                      <a:pt x="0" y="26"/>
                    </a:cubicBezTo>
                    <a:cubicBezTo>
                      <a:pt x="0" y="33"/>
                      <a:pt x="3" y="40"/>
                      <a:pt x="8" y="45"/>
                    </a:cubicBezTo>
                    <a:cubicBezTo>
                      <a:pt x="13" y="50"/>
                      <a:pt x="19" y="53"/>
                      <a:pt x="27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78D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44">
                <a:extLst>
                  <a:ext uri="{FF2B5EF4-FFF2-40B4-BE49-F238E27FC236}">
                    <a16:creationId xmlns:a16="http://schemas.microsoft.com/office/drawing/2014/main" id="{495BF243-6B47-45AE-86E3-42E8E550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6" y="5218113"/>
                <a:ext cx="57150" cy="53975"/>
              </a:xfrm>
              <a:custGeom>
                <a:avLst/>
                <a:gdLst>
                  <a:gd name="T0" fmla="*/ 31 w 62"/>
                  <a:gd name="T1" fmla="*/ 60 h 60"/>
                  <a:gd name="T2" fmla="*/ 31 w 62"/>
                  <a:gd name="T3" fmla="*/ 60 h 60"/>
                  <a:gd name="T4" fmla="*/ 28 w 62"/>
                  <a:gd name="T5" fmla="*/ 57 h 60"/>
                  <a:gd name="T6" fmla="*/ 25 w 62"/>
                  <a:gd name="T7" fmla="*/ 46 h 60"/>
                  <a:gd name="T8" fmla="*/ 21 w 62"/>
                  <a:gd name="T9" fmla="*/ 40 h 60"/>
                  <a:gd name="T10" fmla="*/ 14 w 62"/>
                  <a:gd name="T11" fmla="*/ 36 h 60"/>
                  <a:gd name="T12" fmla="*/ 3 w 62"/>
                  <a:gd name="T13" fmla="*/ 33 h 60"/>
                  <a:gd name="T14" fmla="*/ 0 w 62"/>
                  <a:gd name="T15" fmla="*/ 30 h 60"/>
                  <a:gd name="T16" fmla="*/ 3 w 62"/>
                  <a:gd name="T17" fmla="*/ 26 h 60"/>
                  <a:gd name="T18" fmla="*/ 14 w 62"/>
                  <a:gd name="T19" fmla="*/ 23 h 60"/>
                  <a:gd name="T20" fmla="*/ 21 w 62"/>
                  <a:gd name="T21" fmla="*/ 19 h 60"/>
                  <a:gd name="T22" fmla="*/ 25 w 62"/>
                  <a:gd name="T23" fmla="*/ 13 h 60"/>
                  <a:gd name="T24" fmla="*/ 28 w 62"/>
                  <a:gd name="T25" fmla="*/ 3 h 60"/>
                  <a:gd name="T26" fmla="*/ 31 w 62"/>
                  <a:gd name="T27" fmla="*/ 0 h 60"/>
                  <a:gd name="T28" fmla="*/ 34 w 62"/>
                  <a:gd name="T29" fmla="*/ 3 h 60"/>
                  <a:gd name="T30" fmla="*/ 37 w 62"/>
                  <a:gd name="T31" fmla="*/ 13 h 60"/>
                  <a:gd name="T32" fmla="*/ 41 w 62"/>
                  <a:gd name="T33" fmla="*/ 19 h 60"/>
                  <a:gd name="T34" fmla="*/ 48 w 62"/>
                  <a:gd name="T35" fmla="*/ 23 h 60"/>
                  <a:gd name="T36" fmla="*/ 59 w 62"/>
                  <a:gd name="T37" fmla="*/ 26 h 60"/>
                  <a:gd name="T38" fmla="*/ 62 w 62"/>
                  <a:gd name="T39" fmla="*/ 30 h 60"/>
                  <a:gd name="T40" fmla="*/ 59 w 62"/>
                  <a:gd name="T41" fmla="*/ 33 h 60"/>
                  <a:gd name="T42" fmla="*/ 48 w 62"/>
                  <a:gd name="T43" fmla="*/ 36 h 60"/>
                  <a:gd name="T44" fmla="*/ 41 w 62"/>
                  <a:gd name="T45" fmla="*/ 40 h 60"/>
                  <a:gd name="T46" fmla="*/ 37 w 62"/>
                  <a:gd name="T47" fmla="*/ 46 h 60"/>
                  <a:gd name="T48" fmla="*/ 34 w 62"/>
                  <a:gd name="T49" fmla="*/ 57 h 60"/>
                  <a:gd name="T50" fmla="*/ 31 w 62"/>
                  <a:gd name="T5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60">
                    <a:moveTo>
                      <a:pt x="31" y="60"/>
                    </a:moveTo>
                    <a:lnTo>
                      <a:pt x="31" y="60"/>
                    </a:lnTo>
                    <a:cubicBezTo>
                      <a:pt x="29" y="60"/>
                      <a:pt x="28" y="59"/>
                      <a:pt x="28" y="57"/>
                    </a:cubicBezTo>
                    <a:cubicBezTo>
                      <a:pt x="27" y="53"/>
                      <a:pt x="26" y="49"/>
                      <a:pt x="25" y="46"/>
                    </a:cubicBezTo>
                    <a:cubicBezTo>
                      <a:pt x="24" y="44"/>
                      <a:pt x="22" y="41"/>
                      <a:pt x="21" y="40"/>
                    </a:cubicBezTo>
                    <a:cubicBezTo>
                      <a:pt x="19" y="38"/>
                      <a:pt x="17" y="37"/>
                      <a:pt x="14" y="36"/>
                    </a:cubicBezTo>
                    <a:cubicBezTo>
                      <a:pt x="11" y="35"/>
                      <a:pt x="8" y="34"/>
                      <a:pt x="3" y="33"/>
                    </a:cubicBezTo>
                    <a:cubicBezTo>
                      <a:pt x="1" y="33"/>
                      <a:pt x="0" y="31"/>
                      <a:pt x="0" y="30"/>
                    </a:cubicBezTo>
                    <a:cubicBezTo>
                      <a:pt x="0" y="28"/>
                      <a:pt x="1" y="27"/>
                      <a:pt x="3" y="26"/>
                    </a:cubicBezTo>
                    <a:cubicBezTo>
                      <a:pt x="8" y="25"/>
                      <a:pt x="11" y="24"/>
                      <a:pt x="14" y="23"/>
                    </a:cubicBezTo>
                    <a:cubicBezTo>
                      <a:pt x="17" y="22"/>
                      <a:pt x="19" y="21"/>
                      <a:pt x="21" y="19"/>
                    </a:cubicBezTo>
                    <a:cubicBezTo>
                      <a:pt x="22" y="18"/>
                      <a:pt x="24" y="16"/>
                      <a:pt x="25" y="13"/>
                    </a:cubicBezTo>
                    <a:cubicBezTo>
                      <a:pt x="26" y="10"/>
                      <a:pt x="27" y="6"/>
                      <a:pt x="28" y="3"/>
                    </a:cubicBezTo>
                    <a:cubicBezTo>
                      <a:pt x="28" y="1"/>
                      <a:pt x="29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5" y="6"/>
                      <a:pt x="36" y="10"/>
                      <a:pt x="37" y="13"/>
                    </a:cubicBezTo>
                    <a:cubicBezTo>
                      <a:pt x="38" y="16"/>
                      <a:pt x="39" y="18"/>
                      <a:pt x="41" y="19"/>
                    </a:cubicBezTo>
                    <a:cubicBezTo>
                      <a:pt x="43" y="21"/>
                      <a:pt x="45" y="22"/>
                      <a:pt x="48" y="23"/>
                    </a:cubicBezTo>
                    <a:cubicBezTo>
                      <a:pt x="51" y="24"/>
                      <a:pt x="54" y="25"/>
                      <a:pt x="59" y="26"/>
                    </a:cubicBezTo>
                    <a:cubicBezTo>
                      <a:pt x="61" y="27"/>
                      <a:pt x="62" y="28"/>
                      <a:pt x="62" y="30"/>
                    </a:cubicBezTo>
                    <a:cubicBezTo>
                      <a:pt x="62" y="31"/>
                      <a:pt x="61" y="33"/>
                      <a:pt x="59" y="33"/>
                    </a:cubicBezTo>
                    <a:cubicBezTo>
                      <a:pt x="54" y="34"/>
                      <a:pt x="51" y="35"/>
                      <a:pt x="48" y="36"/>
                    </a:cubicBezTo>
                    <a:cubicBezTo>
                      <a:pt x="45" y="37"/>
                      <a:pt x="43" y="38"/>
                      <a:pt x="41" y="40"/>
                    </a:cubicBezTo>
                    <a:cubicBezTo>
                      <a:pt x="39" y="41"/>
                      <a:pt x="38" y="44"/>
                      <a:pt x="37" y="46"/>
                    </a:cubicBezTo>
                    <a:cubicBezTo>
                      <a:pt x="36" y="49"/>
                      <a:pt x="35" y="53"/>
                      <a:pt x="34" y="57"/>
                    </a:cubicBezTo>
                    <a:cubicBezTo>
                      <a:pt x="34" y="59"/>
                      <a:pt x="33" y="60"/>
                      <a:pt x="31" y="60"/>
                    </a:cubicBezTo>
                    <a:close/>
                  </a:path>
                </a:pathLst>
              </a:custGeom>
              <a:solidFill>
                <a:srgbClr val="00B050"/>
              </a:solidFill>
              <a:ln w="0">
                <a:solidFill>
                  <a:srgbClr val="00B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45">
                <a:extLst>
                  <a:ext uri="{FF2B5EF4-FFF2-40B4-BE49-F238E27FC236}">
                    <a16:creationId xmlns:a16="http://schemas.microsoft.com/office/drawing/2014/main" id="{96724F3E-A10B-41B9-9786-8E72D0DDA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8" y="5218113"/>
                <a:ext cx="57150" cy="53975"/>
              </a:xfrm>
              <a:custGeom>
                <a:avLst/>
                <a:gdLst>
                  <a:gd name="T0" fmla="*/ 30 w 61"/>
                  <a:gd name="T1" fmla="*/ 60 h 60"/>
                  <a:gd name="T2" fmla="*/ 30 w 61"/>
                  <a:gd name="T3" fmla="*/ 60 h 60"/>
                  <a:gd name="T4" fmla="*/ 27 w 61"/>
                  <a:gd name="T5" fmla="*/ 57 h 60"/>
                  <a:gd name="T6" fmla="*/ 24 w 61"/>
                  <a:gd name="T7" fmla="*/ 46 h 60"/>
                  <a:gd name="T8" fmla="*/ 20 w 61"/>
                  <a:gd name="T9" fmla="*/ 40 h 60"/>
                  <a:gd name="T10" fmla="*/ 14 w 61"/>
                  <a:gd name="T11" fmla="*/ 36 h 60"/>
                  <a:gd name="T12" fmla="*/ 3 w 61"/>
                  <a:gd name="T13" fmla="*/ 33 h 60"/>
                  <a:gd name="T14" fmla="*/ 0 w 61"/>
                  <a:gd name="T15" fmla="*/ 30 h 60"/>
                  <a:gd name="T16" fmla="*/ 3 w 61"/>
                  <a:gd name="T17" fmla="*/ 26 h 60"/>
                  <a:gd name="T18" fmla="*/ 14 w 61"/>
                  <a:gd name="T19" fmla="*/ 23 h 60"/>
                  <a:gd name="T20" fmla="*/ 20 w 61"/>
                  <a:gd name="T21" fmla="*/ 19 h 60"/>
                  <a:gd name="T22" fmla="*/ 24 w 61"/>
                  <a:gd name="T23" fmla="*/ 13 h 60"/>
                  <a:gd name="T24" fmla="*/ 27 w 61"/>
                  <a:gd name="T25" fmla="*/ 3 h 60"/>
                  <a:gd name="T26" fmla="*/ 30 w 61"/>
                  <a:gd name="T27" fmla="*/ 0 h 60"/>
                  <a:gd name="T28" fmla="*/ 34 w 61"/>
                  <a:gd name="T29" fmla="*/ 3 h 60"/>
                  <a:gd name="T30" fmla="*/ 37 w 61"/>
                  <a:gd name="T31" fmla="*/ 13 h 60"/>
                  <a:gd name="T32" fmla="*/ 41 w 61"/>
                  <a:gd name="T33" fmla="*/ 19 h 60"/>
                  <a:gd name="T34" fmla="*/ 47 w 61"/>
                  <a:gd name="T35" fmla="*/ 23 h 60"/>
                  <a:gd name="T36" fmla="*/ 58 w 61"/>
                  <a:gd name="T37" fmla="*/ 26 h 60"/>
                  <a:gd name="T38" fmla="*/ 61 w 61"/>
                  <a:gd name="T39" fmla="*/ 30 h 60"/>
                  <a:gd name="T40" fmla="*/ 58 w 61"/>
                  <a:gd name="T41" fmla="*/ 33 h 60"/>
                  <a:gd name="T42" fmla="*/ 47 w 61"/>
                  <a:gd name="T43" fmla="*/ 36 h 60"/>
                  <a:gd name="T44" fmla="*/ 41 w 61"/>
                  <a:gd name="T45" fmla="*/ 40 h 60"/>
                  <a:gd name="T46" fmla="*/ 37 w 61"/>
                  <a:gd name="T47" fmla="*/ 46 h 60"/>
                  <a:gd name="T48" fmla="*/ 34 w 61"/>
                  <a:gd name="T49" fmla="*/ 57 h 60"/>
                  <a:gd name="T50" fmla="*/ 30 w 61"/>
                  <a:gd name="T5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0">
                    <a:moveTo>
                      <a:pt x="30" y="60"/>
                    </a:moveTo>
                    <a:lnTo>
                      <a:pt x="30" y="60"/>
                    </a:lnTo>
                    <a:cubicBezTo>
                      <a:pt x="29" y="60"/>
                      <a:pt x="27" y="59"/>
                      <a:pt x="27" y="57"/>
                    </a:cubicBezTo>
                    <a:cubicBezTo>
                      <a:pt x="26" y="53"/>
                      <a:pt x="25" y="49"/>
                      <a:pt x="24" y="46"/>
                    </a:cubicBezTo>
                    <a:cubicBezTo>
                      <a:pt x="23" y="44"/>
                      <a:pt x="22" y="41"/>
                      <a:pt x="20" y="40"/>
                    </a:cubicBezTo>
                    <a:cubicBezTo>
                      <a:pt x="19" y="38"/>
                      <a:pt x="16" y="37"/>
                      <a:pt x="14" y="36"/>
                    </a:cubicBezTo>
                    <a:cubicBezTo>
                      <a:pt x="11" y="35"/>
                      <a:pt x="7" y="34"/>
                      <a:pt x="3" y="33"/>
                    </a:cubicBezTo>
                    <a:cubicBezTo>
                      <a:pt x="1" y="33"/>
                      <a:pt x="0" y="31"/>
                      <a:pt x="0" y="30"/>
                    </a:cubicBezTo>
                    <a:cubicBezTo>
                      <a:pt x="0" y="28"/>
                      <a:pt x="1" y="27"/>
                      <a:pt x="3" y="26"/>
                    </a:cubicBezTo>
                    <a:cubicBezTo>
                      <a:pt x="7" y="25"/>
                      <a:pt x="11" y="24"/>
                      <a:pt x="14" y="23"/>
                    </a:cubicBezTo>
                    <a:cubicBezTo>
                      <a:pt x="16" y="22"/>
                      <a:pt x="19" y="21"/>
                      <a:pt x="20" y="19"/>
                    </a:cubicBezTo>
                    <a:cubicBezTo>
                      <a:pt x="22" y="18"/>
                      <a:pt x="23" y="16"/>
                      <a:pt x="24" y="13"/>
                    </a:cubicBezTo>
                    <a:cubicBezTo>
                      <a:pt x="25" y="10"/>
                      <a:pt x="26" y="6"/>
                      <a:pt x="27" y="3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2" y="0"/>
                      <a:pt x="33" y="1"/>
                      <a:pt x="34" y="3"/>
                    </a:cubicBezTo>
                    <a:cubicBezTo>
                      <a:pt x="35" y="6"/>
                      <a:pt x="36" y="10"/>
                      <a:pt x="37" y="13"/>
                    </a:cubicBezTo>
                    <a:cubicBezTo>
                      <a:pt x="38" y="16"/>
                      <a:pt x="39" y="18"/>
                      <a:pt x="41" y="19"/>
                    </a:cubicBezTo>
                    <a:cubicBezTo>
                      <a:pt x="42" y="21"/>
                      <a:pt x="44" y="22"/>
                      <a:pt x="47" y="23"/>
                    </a:cubicBezTo>
                    <a:cubicBezTo>
                      <a:pt x="50" y="24"/>
                      <a:pt x="54" y="25"/>
                      <a:pt x="58" y="26"/>
                    </a:cubicBezTo>
                    <a:cubicBezTo>
                      <a:pt x="60" y="27"/>
                      <a:pt x="61" y="28"/>
                      <a:pt x="61" y="30"/>
                    </a:cubicBezTo>
                    <a:cubicBezTo>
                      <a:pt x="61" y="31"/>
                      <a:pt x="60" y="33"/>
                      <a:pt x="58" y="33"/>
                    </a:cubicBezTo>
                    <a:cubicBezTo>
                      <a:pt x="54" y="34"/>
                      <a:pt x="50" y="35"/>
                      <a:pt x="47" y="36"/>
                    </a:cubicBezTo>
                    <a:cubicBezTo>
                      <a:pt x="44" y="37"/>
                      <a:pt x="42" y="38"/>
                      <a:pt x="41" y="40"/>
                    </a:cubicBezTo>
                    <a:cubicBezTo>
                      <a:pt x="39" y="41"/>
                      <a:pt x="38" y="44"/>
                      <a:pt x="37" y="46"/>
                    </a:cubicBezTo>
                    <a:cubicBezTo>
                      <a:pt x="36" y="49"/>
                      <a:pt x="35" y="53"/>
                      <a:pt x="34" y="57"/>
                    </a:cubicBezTo>
                    <a:cubicBezTo>
                      <a:pt x="33" y="59"/>
                      <a:pt x="32" y="60"/>
                      <a:pt x="30" y="60"/>
                    </a:cubicBezTo>
                    <a:close/>
                  </a:path>
                </a:pathLst>
              </a:custGeom>
              <a:solidFill>
                <a:srgbClr val="00B050"/>
              </a:solidFill>
              <a:ln w="0">
                <a:solidFill>
                  <a:srgbClr val="00B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46">
                <a:extLst>
                  <a:ext uri="{FF2B5EF4-FFF2-40B4-BE49-F238E27FC236}">
                    <a16:creationId xmlns:a16="http://schemas.microsoft.com/office/drawing/2014/main" id="{65E7D0C8-8DFA-4A22-872A-AC57F2AD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8" y="5416550"/>
                <a:ext cx="57150" cy="57150"/>
              </a:xfrm>
              <a:custGeom>
                <a:avLst/>
                <a:gdLst>
                  <a:gd name="T0" fmla="*/ 30 w 61"/>
                  <a:gd name="T1" fmla="*/ 0 h 62"/>
                  <a:gd name="T2" fmla="*/ 30 w 61"/>
                  <a:gd name="T3" fmla="*/ 0 h 62"/>
                  <a:gd name="T4" fmla="*/ 34 w 61"/>
                  <a:gd name="T5" fmla="*/ 3 h 62"/>
                  <a:gd name="T6" fmla="*/ 37 w 61"/>
                  <a:gd name="T7" fmla="*/ 14 h 62"/>
                  <a:gd name="T8" fmla="*/ 41 w 61"/>
                  <a:gd name="T9" fmla="*/ 21 h 62"/>
                  <a:gd name="T10" fmla="*/ 47 w 61"/>
                  <a:gd name="T11" fmla="*/ 25 h 62"/>
                  <a:gd name="T12" fmla="*/ 58 w 61"/>
                  <a:gd name="T13" fmla="*/ 28 h 62"/>
                  <a:gd name="T14" fmla="*/ 61 w 61"/>
                  <a:gd name="T15" fmla="*/ 31 h 62"/>
                  <a:gd name="T16" fmla="*/ 58 w 61"/>
                  <a:gd name="T17" fmla="*/ 34 h 62"/>
                  <a:gd name="T18" fmla="*/ 47 w 61"/>
                  <a:gd name="T19" fmla="*/ 37 h 62"/>
                  <a:gd name="T20" fmla="*/ 41 w 61"/>
                  <a:gd name="T21" fmla="*/ 41 h 62"/>
                  <a:gd name="T22" fmla="*/ 37 w 61"/>
                  <a:gd name="T23" fmla="*/ 48 h 62"/>
                  <a:gd name="T24" fmla="*/ 34 w 61"/>
                  <a:gd name="T25" fmla="*/ 59 h 62"/>
                  <a:gd name="T26" fmla="*/ 30 w 61"/>
                  <a:gd name="T27" fmla="*/ 62 h 62"/>
                  <a:gd name="T28" fmla="*/ 27 w 61"/>
                  <a:gd name="T29" fmla="*/ 59 h 62"/>
                  <a:gd name="T30" fmla="*/ 24 w 61"/>
                  <a:gd name="T31" fmla="*/ 48 h 62"/>
                  <a:gd name="T32" fmla="*/ 20 w 61"/>
                  <a:gd name="T33" fmla="*/ 41 h 62"/>
                  <a:gd name="T34" fmla="*/ 14 w 61"/>
                  <a:gd name="T35" fmla="*/ 37 h 62"/>
                  <a:gd name="T36" fmla="*/ 3 w 61"/>
                  <a:gd name="T37" fmla="*/ 34 h 62"/>
                  <a:gd name="T38" fmla="*/ 0 w 61"/>
                  <a:gd name="T39" fmla="*/ 31 h 62"/>
                  <a:gd name="T40" fmla="*/ 3 w 61"/>
                  <a:gd name="T41" fmla="*/ 28 h 62"/>
                  <a:gd name="T42" fmla="*/ 14 w 61"/>
                  <a:gd name="T43" fmla="*/ 25 h 62"/>
                  <a:gd name="T44" fmla="*/ 20 w 61"/>
                  <a:gd name="T45" fmla="*/ 21 h 62"/>
                  <a:gd name="T46" fmla="*/ 24 w 61"/>
                  <a:gd name="T47" fmla="*/ 14 h 62"/>
                  <a:gd name="T48" fmla="*/ 27 w 61"/>
                  <a:gd name="T49" fmla="*/ 3 h 62"/>
                  <a:gd name="T50" fmla="*/ 30 w 61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2">
                    <a:moveTo>
                      <a:pt x="30" y="0"/>
                    </a:moveTo>
                    <a:lnTo>
                      <a:pt x="30" y="0"/>
                    </a:lnTo>
                    <a:cubicBezTo>
                      <a:pt x="32" y="0"/>
                      <a:pt x="33" y="1"/>
                      <a:pt x="34" y="3"/>
                    </a:cubicBezTo>
                    <a:cubicBezTo>
                      <a:pt x="35" y="8"/>
                      <a:pt x="36" y="11"/>
                      <a:pt x="37" y="14"/>
                    </a:cubicBezTo>
                    <a:cubicBezTo>
                      <a:pt x="38" y="17"/>
                      <a:pt x="39" y="19"/>
                      <a:pt x="41" y="21"/>
                    </a:cubicBezTo>
                    <a:cubicBezTo>
                      <a:pt x="42" y="23"/>
                      <a:pt x="44" y="24"/>
                      <a:pt x="47" y="25"/>
                    </a:cubicBezTo>
                    <a:cubicBezTo>
                      <a:pt x="50" y="26"/>
                      <a:pt x="54" y="27"/>
                      <a:pt x="58" y="28"/>
                    </a:cubicBezTo>
                    <a:cubicBezTo>
                      <a:pt x="60" y="28"/>
                      <a:pt x="61" y="29"/>
                      <a:pt x="61" y="31"/>
                    </a:cubicBezTo>
                    <a:cubicBezTo>
                      <a:pt x="61" y="33"/>
                      <a:pt x="60" y="34"/>
                      <a:pt x="58" y="34"/>
                    </a:cubicBezTo>
                    <a:cubicBezTo>
                      <a:pt x="54" y="35"/>
                      <a:pt x="50" y="36"/>
                      <a:pt x="47" y="37"/>
                    </a:cubicBezTo>
                    <a:cubicBezTo>
                      <a:pt x="44" y="38"/>
                      <a:pt x="42" y="39"/>
                      <a:pt x="41" y="41"/>
                    </a:cubicBezTo>
                    <a:cubicBezTo>
                      <a:pt x="39" y="43"/>
                      <a:pt x="38" y="45"/>
                      <a:pt x="37" y="48"/>
                    </a:cubicBezTo>
                    <a:cubicBezTo>
                      <a:pt x="36" y="51"/>
                      <a:pt x="35" y="54"/>
                      <a:pt x="34" y="59"/>
                    </a:cubicBezTo>
                    <a:cubicBezTo>
                      <a:pt x="33" y="61"/>
                      <a:pt x="32" y="62"/>
                      <a:pt x="30" y="62"/>
                    </a:cubicBezTo>
                    <a:cubicBezTo>
                      <a:pt x="29" y="62"/>
                      <a:pt x="27" y="61"/>
                      <a:pt x="27" y="59"/>
                    </a:cubicBezTo>
                    <a:cubicBezTo>
                      <a:pt x="26" y="54"/>
                      <a:pt x="25" y="51"/>
                      <a:pt x="24" y="48"/>
                    </a:cubicBezTo>
                    <a:cubicBezTo>
                      <a:pt x="23" y="45"/>
                      <a:pt x="22" y="43"/>
                      <a:pt x="20" y="41"/>
                    </a:cubicBezTo>
                    <a:cubicBezTo>
                      <a:pt x="19" y="39"/>
                      <a:pt x="16" y="38"/>
                      <a:pt x="14" y="37"/>
                    </a:cubicBezTo>
                    <a:cubicBezTo>
                      <a:pt x="11" y="36"/>
                      <a:pt x="7" y="35"/>
                      <a:pt x="3" y="34"/>
                    </a:cubicBezTo>
                    <a:cubicBezTo>
                      <a:pt x="1" y="34"/>
                      <a:pt x="0" y="33"/>
                      <a:pt x="0" y="31"/>
                    </a:cubicBezTo>
                    <a:cubicBezTo>
                      <a:pt x="0" y="29"/>
                      <a:pt x="1" y="28"/>
                      <a:pt x="3" y="28"/>
                    </a:cubicBezTo>
                    <a:cubicBezTo>
                      <a:pt x="7" y="27"/>
                      <a:pt x="11" y="26"/>
                      <a:pt x="14" y="25"/>
                    </a:cubicBezTo>
                    <a:cubicBezTo>
                      <a:pt x="16" y="24"/>
                      <a:pt x="19" y="23"/>
                      <a:pt x="20" y="21"/>
                    </a:cubicBezTo>
                    <a:cubicBezTo>
                      <a:pt x="22" y="19"/>
                      <a:pt x="23" y="17"/>
                      <a:pt x="24" y="14"/>
                    </a:cubicBezTo>
                    <a:cubicBezTo>
                      <a:pt x="25" y="11"/>
                      <a:pt x="26" y="8"/>
                      <a:pt x="27" y="3"/>
                    </a:cubicBezTo>
                    <a:cubicBezTo>
                      <a:pt x="27" y="1"/>
                      <a:pt x="29" y="0"/>
                      <a:pt x="3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0">
                <a:solidFill>
                  <a:srgbClr val="00B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13" name="Group 129">
            <a:extLst>
              <a:ext uri="{FF2B5EF4-FFF2-40B4-BE49-F238E27FC236}">
                <a16:creationId xmlns:a16="http://schemas.microsoft.com/office/drawing/2014/main" id="{EA4AAC9B-4DB1-4427-A2F1-AD7FAF2BB479}"/>
              </a:ext>
            </a:extLst>
          </p:cNvPr>
          <p:cNvGrpSpPr/>
          <p:nvPr/>
        </p:nvGrpSpPr>
        <p:grpSpPr>
          <a:xfrm>
            <a:off x="475313" y="2332576"/>
            <a:ext cx="577566" cy="577566"/>
            <a:chOff x="4440666" y="1985818"/>
            <a:chExt cx="577566" cy="577566"/>
          </a:xfrm>
        </p:grpSpPr>
        <p:sp>
          <p:nvSpPr>
            <p:cNvPr id="314" name="Oval 130">
              <a:extLst>
                <a:ext uri="{FF2B5EF4-FFF2-40B4-BE49-F238E27FC236}">
                  <a16:creationId xmlns:a16="http://schemas.microsoft.com/office/drawing/2014/main" id="{6E796748-828A-435A-A801-38621A24A70B}"/>
                </a:ext>
              </a:extLst>
            </p:cNvPr>
            <p:cNvSpPr/>
            <p:nvPr/>
          </p:nvSpPr>
          <p:spPr bwMode="auto">
            <a:xfrm>
              <a:off x="4440666" y="1985818"/>
              <a:ext cx="577566" cy="57756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102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</a:endParaRPr>
            </a:p>
          </p:txBody>
        </p:sp>
        <p:grpSp>
          <p:nvGrpSpPr>
            <p:cNvPr id="315" name="Group 131">
              <a:extLst>
                <a:ext uri="{FF2B5EF4-FFF2-40B4-BE49-F238E27FC236}">
                  <a16:creationId xmlns:a16="http://schemas.microsoft.com/office/drawing/2014/main" id="{F8EFDAA6-6B82-40E4-9C07-BEC2EC24E782}"/>
                </a:ext>
              </a:extLst>
            </p:cNvPr>
            <p:cNvGrpSpPr/>
            <p:nvPr/>
          </p:nvGrpSpPr>
          <p:grpSpPr>
            <a:xfrm>
              <a:off x="4581560" y="2103251"/>
              <a:ext cx="312430" cy="308505"/>
              <a:chOff x="3229244" y="204788"/>
              <a:chExt cx="2528887" cy="3344228"/>
            </a:xfrm>
            <a:solidFill>
              <a:srgbClr val="0078D4"/>
            </a:solidFill>
          </p:grpSpPr>
          <p:sp>
            <p:nvSpPr>
              <p:cNvPr id="316" name="Freeform: Shape 132">
                <a:extLst>
                  <a:ext uri="{FF2B5EF4-FFF2-40B4-BE49-F238E27FC236}">
                    <a16:creationId xmlns:a16="http://schemas.microsoft.com/office/drawing/2014/main" id="{1BB72DD6-C79F-4E70-9CEC-DF454DDC6C32}"/>
                  </a:ext>
                </a:extLst>
              </p:cNvPr>
              <p:cNvSpPr/>
              <p:nvPr/>
            </p:nvSpPr>
            <p:spPr>
              <a:xfrm>
                <a:off x="4453206" y="1948816"/>
                <a:ext cx="1304925" cy="1600200"/>
              </a:xfrm>
              <a:custGeom>
                <a:avLst/>
                <a:gdLst>
                  <a:gd name="connsiteX0" fmla="*/ 652463 w 1304925"/>
                  <a:gd name="connsiteY0" fmla="*/ 155257 h 1600200"/>
                  <a:gd name="connsiteX1" fmla="*/ 0 w 1304925"/>
                  <a:gd name="connsiteY1" fmla="*/ 0 h 1600200"/>
                  <a:gd name="connsiteX2" fmla="*/ 0 w 1304925"/>
                  <a:gd name="connsiteY2" fmla="*/ 1313498 h 1600200"/>
                  <a:gd name="connsiteX3" fmla="*/ 652463 w 1304925"/>
                  <a:gd name="connsiteY3" fmla="*/ 1606867 h 1600200"/>
                  <a:gd name="connsiteX4" fmla="*/ 1304925 w 1304925"/>
                  <a:gd name="connsiteY4" fmla="*/ 1313498 h 1600200"/>
                  <a:gd name="connsiteX5" fmla="*/ 1304925 w 1304925"/>
                  <a:gd name="connsiteY5" fmla="*/ 953 h 1600200"/>
                  <a:gd name="connsiteX6" fmla="*/ 652463 w 1304925"/>
                  <a:gd name="connsiteY6" fmla="*/ 155257 h 1600200"/>
                  <a:gd name="connsiteX7" fmla="*/ 652463 w 1304925"/>
                  <a:gd name="connsiteY7" fmla="*/ 155257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4925" h="1600200">
                    <a:moveTo>
                      <a:pt x="652463" y="155257"/>
                    </a:moveTo>
                    <a:cubicBezTo>
                      <a:pt x="400050" y="155257"/>
                      <a:pt x="139065" y="106680"/>
                      <a:pt x="0" y="0"/>
                    </a:cubicBezTo>
                    <a:lnTo>
                      <a:pt x="0" y="1313498"/>
                    </a:lnTo>
                    <a:cubicBezTo>
                      <a:pt x="0" y="1476375"/>
                      <a:pt x="293370" y="1606867"/>
                      <a:pt x="652463" y="1606867"/>
                    </a:cubicBezTo>
                    <a:cubicBezTo>
                      <a:pt x="1011555" y="1606867"/>
                      <a:pt x="1304925" y="1476375"/>
                      <a:pt x="1304925" y="1313498"/>
                    </a:cubicBezTo>
                    <a:lnTo>
                      <a:pt x="1304925" y="953"/>
                    </a:lnTo>
                    <a:cubicBezTo>
                      <a:pt x="1165860" y="98107"/>
                      <a:pt x="904875" y="155257"/>
                      <a:pt x="652463" y="155257"/>
                    </a:cubicBezTo>
                    <a:lnTo>
                      <a:pt x="652463" y="1552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: Shape 133">
                <a:extLst>
                  <a:ext uri="{FF2B5EF4-FFF2-40B4-BE49-F238E27FC236}">
                    <a16:creationId xmlns:a16="http://schemas.microsoft.com/office/drawing/2014/main" id="{4E0E1E1D-1C0B-4B1E-AEB0-50D8664B87D8}"/>
                  </a:ext>
                </a:extLst>
              </p:cNvPr>
              <p:cNvSpPr/>
              <p:nvPr/>
            </p:nvSpPr>
            <p:spPr>
              <a:xfrm>
                <a:off x="4453206" y="1533526"/>
                <a:ext cx="1304925" cy="466725"/>
              </a:xfrm>
              <a:custGeom>
                <a:avLst/>
                <a:gdLst>
                  <a:gd name="connsiteX0" fmla="*/ 1304925 w 1304925"/>
                  <a:gd name="connsiteY0" fmla="*/ 236220 h 466725"/>
                  <a:gd name="connsiteX1" fmla="*/ 652463 w 1304925"/>
                  <a:gd name="connsiteY1" fmla="*/ 0 h 466725"/>
                  <a:gd name="connsiteX2" fmla="*/ 0 w 1304925"/>
                  <a:gd name="connsiteY2" fmla="*/ 236220 h 466725"/>
                  <a:gd name="connsiteX3" fmla="*/ 652463 w 1304925"/>
                  <a:gd name="connsiteY3" fmla="*/ 472440 h 466725"/>
                  <a:gd name="connsiteX4" fmla="*/ 1304925 w 1304925"/>
                  <a:gd name="connsiteY4" fmla="*/ 236220 h 466725"/>
                  <a:gd name="connsiteX5" fmla="*/ 1304925 w 1304925"/>
                  <a:gd name="connsiteY5" fmla="*/ 23622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925" h="466725">
                    <a:moveTo>
                      <a:pt x="1304925" y="236220"/>
                    </a:moveTo>
                    <a:cubicBezTo>
                      <a:pt x="1304925" y="105728"/>
                      <a:pt x="1011555" y="0"/>
                      <a:pt x="652463" y="0"/>
                    </a:cubicBezTo>
                    <a:cubicBezTo>
                      <a:pt x="293370" y="0"/>
                      <a:pt x="0" y="105728"/>
                      <a:pt x="0" y="236220"/>
                    </a:cubicBezTo>
                    <a:cubicBezTo>
                      <a:pt x="0" y="366713"/>
                      <a:pt x="293370" y="472440"/>
                      <a:pt x="652463" y="472440"/>
                    </a:cubicBezTo>
                    <a:cubicBezTo>
                      <a:pt x="1011555" y="472440"/>
                      <a:pt x="1304925" y="366713"/>
                      <a:pt x="1304925" y="236220"/>
                    </a:cubicBezTo>
                    <a:lnTo>
                      <a:pt x="1304925" y="2362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: Shape 134">
                <a:extLst>
                  <a:ext uri="{FF2B5EF4-FFF2-40B4-BE49-F238E27FC236}">
                    <a16:creationId xmlns:a16="http://schemas.microsoft.com/office/drawing/2014/main" id="{6B0B032E-14CD-4E82-924D-2DA48F14E02A}"/>
                  </a:ext>
                </a:extLst>
              </p:cNvPr>
              <p:cNvSpPr/>
              <p:nvPr/>
            </p:nvSpPr>
            <p:spPr>
              <a:xfrm>
                <a:off x="3229244" y="204788"/>
                <a:ext cx="1628775" cy="3343275"/>
              </a:xfrm>
              <a:custGeom>
                <a:avLst/>
                <a:gdLst>
                  <a:gd name="connsiteX0" fmla="*/ 1060133 w 1628775"/>
                  <a:gd name="connsiteY0" fmla="*/ 2535555 h 3343275"/>
                  <a:gd name="connsiteX1" fmla="*/ 1060133 w 1628775"/>
                  <a:gd name="connsiteY1" fmla="*/ 1736407 h 3343275"/>
                  <a:gd name="connsiteX2" fmla="*/ 1060133 w 1628775"/>
                  <a:gd name="connsiteY2" fmla="*/ 1589723 h 3343275"/>
                  <a:gd name="connsiteX3" fmla="*/ 1060133 w 1628775"/>
                  <a:gd name="connsiteY3" fmla="*/ 1564957 h 3343275"/>
                  <a:gd name="connsiteX4" fmla="*/ 1630680 w 1628775"/>
                  <a:gd name="connsiteY4" fmla="*/ 1182053 h 3343275"/>
                  <a:gd name="connsiteX5" fmla="*/ 1630680 w 1628775"/>
                  <a:gd name="connsiteY5" fmla="*/ 162878 h 3343275"/>
                  <a:gd name="connsiteX6" fmla="*/ 1467803 w 1628775"/>
                  <a:gd name="connsiteY6" fmla="*/ 0 h 3343275"/>
                  <a:gd name="connsiteX7" fmla="*/ 162878 w 1628775"/>
                  <a:gd name="connsiteY7" fmla="*/ 0 h 3343275"/>
                  <a:gd name="connsiteX8" fmla="*/ 0 w 1628775"/>
                  <a:gd name="connsiteY8" fmla="*/ 162878 h 3343275"/>
                  <a:gd name="connsiteX9" fmla="*/ 0 w 1628775"/>
                  <a:gd name="connsiteY9" fmla="*/ 3343275 h 3343275"/>
                  <a:gd name="connsiteX10" fmla="*/ 1240155 w 1628775"/>
                  <a:gd name="connsiteY10" fmla="*/ 3343275 h 3343275"/>
                  <a:gd name="connsiteX11" fmla="*/ 1061085 w 1628775"/>
                  <a:gd name="connsiteY11" fmla="*/ 3049905 h 3343275"/>
                  <a:gd name="connsiteX12" fmla="*/ 1061085 w 1628775"/>
                  <a:gd name="connsiteY12" fmla="*/ 3017520 h 3343275"/>
                  <a:gd name="connsiteX13" fmla="*/ 245745 w 1628775"/>
                  <a:gd name="connsiteY13" fmla="*/ 3017520 h 3343275"/>
                  <a:gd name="connsiteX14" fmla="*/ 245745 w 1628775"/>
                  <a:gd name="connsiteY14" fmla="*/ 2854643 h 3343275"/>
                  <a:gd name="connsiteX15" fmla="*/ 1061085 w 1628775"/>
                  <a:gd name="connsiteY15" fmla="*/ 2854643 h 3343275"/>
                  <a:gd name="connsiteX16" fmla="*/ 1061085 w 1628775"/>
                  <a:gd name="connsiteY16" fmla="*/ 2691765 h 3343275"/>
                  <a:gd name="connsiteX17" fmla="*/ 245745 w 1628775"/>
                  <a:gd name="connsiteY17" fmla="*/ 2691765 h 3343275"/>
                  <a:gd name="connsiteX18" fmla="*/ 245745 w 1628775"/>
                  <a:gd name="connsiteY18" fmla="*/ 2528888 h 3343275"/>
                  <a:gd name="connsiteX19" fmla="*/ 1061085 w 1628775"/>
                  <a:gd name="connsiteY19" fmla="*/ 2528888 h 3343275"/>
                  <a:gd name="connsiteX20" fmla="*/ 1061085 w 1628775"/>
                  <a:gd name="connsiteY20" fmla="*/ 2535555 h 3343275"/>
                  <a:gd name="connsiteX21" fmla="*/ 244793 w 1628775"/>
                  <a:gd name="connsiteY21" fmla="*/ 497205 h 3343275"/>
                  <a:gd name="connsiteX22" fmla="*/ 1386840 w 1628775"/>
                  <a:gd name="connsiteY22" fmla="*/ 497205 h 3343275"/>
                  <a:gd name="connsiteX23" fmla="*/ 1386840 w 1628775"/>
                  <a:gd name="connsiteY23" fmla="*/ 660083 h 3343275"/>
                  <a:gd name="connsiteX24" fmla="*/ 244793 w 1628775"/>
                  <a:gd name="connsiteY24" fmla="*/ 660083 h 3343275"/>
                  <a:gd name="connsiteX25" fmla="*/ 244793 w 1628775"/>
                  <a:gd name="connsiteY25" fmla="*/ 497205 h 334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28775" h="3343275">
                    <a:moveTo>
                      <a:pt x="1060133" y="2535555"/>
                    </a:moveTo>
                    <a:lnTo>
                      <a:pt x="1060133" y="1736407"/>
                    </a:lnTo>
                    <a:lnTo>
                      <a:pt x="1060133" y="1589723"/>
                    </a:lnTo>
                    <a:lnTo>
                      <a:pt x="1060133" y="1564957"/>
                    </a:lnTo>
                    <a:cubicBezTo>
                      <a:pt x="1060133" y="1344930"/>
                      <a:pt x="1321118" y="1222057"/>
                      <a:pt x="1630680" y="1182053"/>
                    </a:cubicBezTo>
                    <a:lnTo>
                      <a:pt x="1630680" y="162878"/>
                    </a:lnTo>
                    <a:cubicBezTo>
                      <a:pt x="1630680" y="73342"/>
                      <a:pt x="1557338" y="0"/>
                      <a:pt x="1467803" y="0"/>
                    </a:cubicBezTo>
                    <a:lnTo>
                      <a:pt x="162878" y="0"/>
                    </a:lnTo>
                    <a:cubicBezTo>
                      <a:pt x="73343" y="0"/>
                      <a:pt x="0" y="73342"/>
                      <a:pt x="0" y="162878"/>
                    </a:cubicBezTo>
                    <a:lnTo>
                      <a:pt x="0" y="3343275"/>
                    </a:lnTo>
                    <a:lnTo>
                      <a:pt x="1240155" y="3343275"/>
                    </a:lnTo>
                    <a:cubicBezTo>
                      <a:pt x="1125855" y="3261360"/>
                      <a:pt x="1061085" y="3164205"/>
                      <a:pt x="1061085" y="3049905"/>
                    </a:cubicBezTo>
                    <a:lnTo>
                      <a:pt x="1061085" y="3017520"/>
                    </a:lnTo>
                    <a:lnTo>
                      <a:pt x="245745" y="3017520"/>
                    </a:lnTo>
                    <a:lnTo>
                      <a:pt x="245745" y="2854643"/>
                    </a:lnTo>
                    <a:lnTo>
                      <a:pt x="1061085" y="2854643"/>
                    </a:lnTo>
                    <a:lnTo>
                      <a:pt x="1061085" y="2691765"/>
                    </a:lnTo>
                    <a:lnTo>
                      <a:pt x="245745" y="2691765"/>
                    </a:lnTo>
                    <a:lnTo>
                      <a:pt x="245745" y="2528888"/>
                    </a:lnTo>
                    <a:lnTo>
                      <a:pt x="1061085" y="2528888"/>
                    </a:lnTo>
                    <a:lnTo>
                      <a:pt x="1061085" y="2535555"/>
                    </a:lnTo>
                    <a:close/>
                    <a:moveTo>
                      <a:pt x="244793" y="497205"/>
                    </a:moveTo>
                    <a:lnTo>
                      <a:pt x="1386840" y="497205"/>
                    </a:lnTo>
                    <a:lnTo>
                      <a:pt x="1386840" y="660083"/>
                    </a:lnTo>
                    <a:lnTo>
                      <a:pt x="244793" y="660083"/>
                    </a:lnTo>
                    <a:lnTo>
                      <a:pt x="244793" y="4972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19" name="Group 135">
            <a:extLst>
              <a:ext uri="{FF2B5EF4-FFF2-40B4-BE49-F238E27FC236}">
                <a16:creationId xmlns:a16="http://schemas.microsoft.com/office/drawing/2014/main" id="{98164FD7-E05A-43ED-BD30-39138FD0BCF8}"/>
              </a:ext>
            </a:extLst>
          </p:cNvPr>
          <p:cNvGrpSpPr/>
          <p:nvPr/>
        </p:nvGrpSpPr>
        <p:grpSpPr>
          <a:xfrm>
            <a:off x="2904395" y="2380223"/>
            <a:ext cx="577566" cy="577566"/>
            <a:chOff x="5589888" y="4917829"/>
            <a:chExt cx="577566" cy="577566"/>
          </a:xfrm>
        </p:grpSpPr>
        <p:grpSp>
          <p:nvGrpSpPr>
            <p:cNvPr id="320" name="Group 136">
              <a:extLst>
                <a:ext uri="{FF2B5EF4-FFF2-40B4-BE49-F238E27FC236}">
                  <a16:creationId xmlns:a16="http://schemas.microsoft.com/office/drawing/2014/main" id="{29E226F8-DB0B-4061-998E-7AF4D58B39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89888" y="4917829"/>
              <a:ext cx="577566" cy="577566"/>
              <a:chOff x="6485235" y="3072334"/>
              <a:chExt cx="932603" cy="932603"/>
            </a:xfrm>
          </p:grpSpPr>
          <p:sp>
            <p:nvSpPr>
              <p:cNvPr id="322" name="Oval 138">
                <a:extLst>
                  <a:ext uri="{FF2B5EF4-FFF2-40B4-BE49-F238E27FC236}">
                    <a16:creationId xmlns:a16="http://schemas.microsoft.com/office/drawing/2014/main" id="{38215AB4-67F6-4014-BD74-C5BE66B8DE1F}"/>
                  </a:ext>
                </a:extLst>
              </p:cNvPr>
              <p:cNvSpPr/>
              <p:nvPr/>
            </p:nvSpPr>
            <p:spPr bwMode="auto">
              <a:xfrm>
                <a:off x="6485235" y="3072334"/>
                <a:ext cx="932603" cy="932603"/>
              </a:xfrm>
              <a:prstGeom prst="ellipse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</a:ln>
              <a:effectLst>
                <a:outerShdw blurRad="1905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4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grpSp>
            <p:nvGrpSpPr>
              <p:cNvPr id="323" name="Group 139">
                <a:extLst>
                  <a:ext uri="{FF2B5EF4-FFF2-40B4-BE49-F238E27FC236}">
                    <a16:creationId xmlns:a16="http://schemas.microsoft.com/office/drawing/2014/main" id="{80920157-3D88-4086-BBE5-1FE64633F83A}"/>
                  </a:ext>
                </a:extLst>
              </p:cNvPr>
              <p:cNvGrpSpPr/>
              <p:nvPr/>
            </p:nvGrpSpPr>
            <p:grpSpPr>
              <a:xfrm>
                <a:off x="6728617" y="3499849"/>
                <a:ext cx="21663" cy="205713"/>
                <a:chOff x="7246739" y="2808114"/>
                <a:chExt cx="37432" cy="355455"/>
              </a:xfrm>
            </p:grpSpPr>
            <p:sp>
              <p:nvSpPr>
                <p:cNvPr id="324" name="Oval 140">
                  <a:extLst>
                    <a:ext uri="{FF2B5EF4-FFF2-40B4-BE49-F238E27FC236}">
                      <a16:creationId xmlns:a16="http://schemas.microsoft.com/office/drawing/2014/main" id="{A3D15CD7-EEAA-4C3A-B0CD-7D023CF7A65C}"/>
                    </a:ext>
                  </a:extLst>
                </p:cNvPr>
                <p:cNvSpPr/>
                <p:nvPr/>
              </p:nvSpPr>
              <p:spPr bwMode="auto">
                <a:xfrm>
                  <a:off x="7246739" y="3126137"/>
                  <a:ext cx="37432" cy="37432"/>
                </a:xfrm>
                <a:prstGeom prst="ellipse">
                  <a:avLst/>
                </a:prstGeom>
                <a:solidFill>
                  <a:srgbClr val="0078D4">
                    <a:lumMod val="20000"/>
                    <a:lumOff val="8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1028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5" name="Oval 141">
                  <a:extLst>
                    <a:ext uri="{FF2B5EF4-FFF2-40B4-BE49-F238E27FC236}">
                      <a16:creationId xmlns:a16="http://schemas.microsoft.com/office/drawing/2014/main" id="{BA19D012-7901-43CF-A007-576F6121F36F}"/>
                    </a:ext>
                  </a:extLst>
                </p:cNvPr>
                <p:cNvSpPr/>
                <p:nvPr/>
              </p:nvSpPr>
              <p:spPr bwMode="auto">
                <a:xfrm>
                  <a:off x="7246739" y="2963884"/>
                  <a:ext cx="37432" cy="37432"/>
                </a:xfrm>
                <a:prstGeom prst="ellipse">
                  <a:avLst/>
                </a:prstGeom>
                <a:solidFill>
                  <a:srgbClr val="0078D4">
                    <a:lumMod val="20000"/>
                    <a:lumOff val="8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1028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6" name="Oval 142">
                  <a:extLst>
                    <a:ext uri="{FF2B5EF4-FFF2-40B4-BE49-F238E27FC236}">
                      <a16:creationId xmlns:a16="http://schemas.microsoft.com/office/drawing/2014/main" id="{C643C551-9BF9-49CA-9006-6AD27E863BB3}"/>
                    </a:ext>
                  </a:extLst>
                </p:cNvPr>
                <p:cNvSpPr/>
                <p:nvPr/>
              </p:nvSpPr>
              <p:spPr bwMode="auto">
                <a:xfrm>
                  <a:off x="7246739" y="2808114"/>
                  <a:ext cx="37432" cy="37432"/>
                </a:xfrm>
                <a:prstGeom prst="ellipse">
                  <a:avLst/>
                </a:prstGeom>
                <a:solidFill>
                  <a:srgbClr val="0078D4">
                    <a:lumMod val="20000"/>
                    <a:lumOff val="8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51028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21" name="Freeform 44">
              <a:extLst>
                <a:ext uri="{FF2B5EF4-FFF2-40B4-BE49-F238E27FC236}">
                  <a16:creationId xmlns:a16="http://schemas.microsoft.com/office/drawing/2014/main" id="{5EC753D3-35A0-4931-B910-110B0344B52F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5807045" y="5057189"/>
              <a:ext cx="197258" cy="343740"/>
            </a:xfrm>
            <a:custGeom>
              <a:avLst/>
              <a:gdLst>
                <a:gd name="connsiteX0" fmla="*/ 1002412 w 3075598"/>
                <a:gd name="connsiteY0" fmla="*/ 484878 h 5359527"/>
                <a:gd name="connsiteX1" fmla="*/ 508128 w 3075598"/>
                <a:gd name="connsiteY1" fmla="*/ 979160 h 5359527"/>
                <a:gd name="connsiteX2" fmla="*/ 652901 w 3075598"/>
                <a:gd name="connsiteY2" fmla="*/ 1328670 h 5359527"/>
                <a:gd name="connsiteX3" fmla="*/ 714869 w 3075598"/>
                <a:gd name="connsiteY3" fmla="*/ 1379799 h 5359527"/>
                <a:gd name="connsiteX4" fmla="*/ 714869 w 3075598"/>
                <a:gd name="connsiteY4" fmla="*/ 1276891 h 5359527"/>
                <a:gd name="connsiteX5" fmla="*/ 714869 w 3075598"/>
                <a:gd name="connsiteY5" fmla="*/ 972694 h 5359527"/>
                <a:gd name="connsiteX6" fmla="*/ 1014116 w 3075598"/>
                <a:gd name="connsiteY6" fmla="*/ 690208 h 5359527"/>
                <a:gd name="connsiteX7" fmla="*/ 1296739 w 3075598"/>
                <a:gd name="connsiteY7" fmla="*/ 972694 h 5359527"/>
                <a:gd name="connsiteX8" fmla="*/ 1296739 w 3075598"/>
                <a:gd name="connsiteY8" fmla="*/ 1321582 h 5359527"/>
                <a:gd name="connsiteX9" fmla="*/ 1296739 w 3075598"/>
                <a:gd name="connsiteY9" fmla="*/ 1374202 h 5359527"/>
                <a:gd name="connsiteX10" fmla="*/ 1351924 w 3075598"/>
                <a:gd name="connsiteY10" fmla="*/ 1328670 h 5359527"/>
                <a:gd name="connsiteX11" fmla="*/ 1496696 w 3075598"/>
                <a:gd name="connsiteY11" fmla="*/ 979160 h 5359527"/>
                <a:gd name="connsiteX12" fmla="*/ 1002412 w 3075598"/>
                <a:gd name="connsiteY12" fmla="*/ 484878 h 5359527"/>
                <a:gd name="connsiteX13" fmla="*/ 1002412 w 3075598"/>
                <a:gd name="connsiteY13" fmla="*/ 134752 h 5359527"/>
                <a:gd name="connsiteX14" fmla="*/ 158003 w 3075598"/>
                <a:gd name="connsiteY14" fmla="*/ 979160 h 5359527"/>
                <a:gd name="connsiteX15" fmla="*/ 673730 w 3075598"/>
                <a:gd name="connsiteY15" fmla="*/ 1757210 h 5359527"/>
                <a:gd name="connsiteX16" fmla="*/ 714869 w 3075598"/>
                <a:gd name="connsiteY16" fmla="*/ 1769981 h 5359527"/>
                <a:gd name="connsiteX17" fmla="*/ 714869 w 3075598"/>
                <a:gd name="connsiteY17" fmla="*/ 1543117 h 5359527"/>
                <a:gd name="connsiteX18" fmla="*/ 714869 w 3075598"/>
                <a:gd name="connsiteY18" fmla="*/ 1535496 h 5359527"/>
                <a:gd name="connsiteX19" fmla="*/ 650757 w 3075598"/>
                <a:gd name="connsiteY19" fmla="*/ 1500698 h 5359527"/>
                <a:gd name="connsiteX20" fmla="*/ 373457 w 3075598"/>
                <a:gd name="connsiteY20" fmla="*/ 979160 h 5359527"/>
                <a:gd name="connsiteX21" fmla="*/ 1002412 w 3075598"/>
                <a:gd name="connsiteY21" fmla="*/ 350207 h 5359527"/>
                <a:gd name="connsiteX22" fmla="*/ 1631367 w 3075598"/>
                <a:gd name="connsiteY22" fmla="*/ 979160 h 5359527"/>
                <a:gd name="connsiteX23" fmla="*/ 1354067 w 3075598"/>
                <a:gd name="connsiteY23" fmla="*/ 1500698 h 5359527"/>
                <a:gd name="connsiteX24" fmla="*/ 1296739 w 3075598"/>
                <a:gd name="connsiteY24" fmla="*/ 1531815 h 5359527"/>
                <a:gd name="connsiteX25" fmla="*/ 1296739 w 3075598"/>
                <a:gd name="connsiteY25" fmla="*/ 1575572 h 5359527"/>
                <a:gd name="connsiteX26" fmla="*/ 1296739 w 3075598"/>
                <a:gd name="connsiteY26" fmla="*/ 1739200 h 5359527"/>
                <a:gd name="connsiteX27" fmla="*/ 1296739 w 3075598"/>
                <a:gd name="connsiteY27" fmla="*/ 1767875 h 5359527"/>
                <a:gd name="connsiteX28" fmla="*/ 1331095 w 3075598"/>
                <a:gd name="connsiteY28" fmla="*/ 1757210 h 5359527"/>
                <a:gd name="connsiteX29" fmla="*/ 1846822 w 3075598"/>
                <a:gd name="connsiteY29" fmla="*/ 979160 h 5359527"/>
                <a:gd name="connsiteX30" fmla="*/ 1002412 w 3075598"/>
                <a:gd name="connsiteY30" fmla="*/ 134752 h 5359527"/>
                <a:gd name="connsiteX31" fmla="*/ 1002412 w 3075598"/>
                <a:gd name="connsiteY31" fmla="*/ 0 h 5359527"/>
                <a:gd name="connsiteX32" fmla="*/ 1981574 w 3075598"/>
                <a:gd name="connsiteY32" fmla="*/ 979160 h 5359527"/>
                <a:gd name="connsiteX33" fmla="*/ 1383546 w 3075598"/>
                <a:gd name="connsiteY33" fmla="*/ 1881373 h 5359527"/>
                <a:gd name="connsiteX34" fmla="*/ 1296739 w 3075598"/>
                <a:gd name="connsiteY34" fmla="*/ 1908319 h 5359527"/>
                <a:gd name="connsiteX35" fmla="*/ 1296739 w 3075598"/>
                <a:gd name="connsiteY35" fmla="*/ 1930042 h 5359527"/>
                <a:gd name="connsiteX36" fmla="*/ 1296739 w 3075598"/>
                <a:gd name="connsiteY36" fmla="*/ 2401738 h 5359527"/>
                <a:gd name="connsiteX37" fmla="*/ 1595986 w 3075598"/>
                <a:gd name="connsiteY37" fmla="*/ 2102636 h 5359527"/>
                <a:gd name="connsiteX38" fmla="*/ 1895234 w 3075598"/>
                <a:gd name="connsiteY38" fmla="*/ 2401738 h 5359527"/>
                <a:gd name="connsiteX39" fmla="*/ 1895234 w 3075598"/>
                <a:gd name="connsiteY39" fmla="*/ 2551289 h 5359527"/>
                <a:gd name="connsiteX40" fmla="*/ 2177856 w 3075598"/>
                <a:gd name="connsiteY40" fmla="*/ 2252187 h 5359527"/>
                <a:gd name="connsiteX41" fmla="*/ 2477103 w 3075598"/>
                <a:gd name="connsiteY41" fmla="*/ 2551289 h 5359527"/>
                <a:gd name="connsiteX42" fmla="*/ 2477103 w 3075598"/>
                <a:gd name="connsiteY42" fmla="*/ 2700840 h 5359527"/>
                <a:gd name="connsiteX43" fmla="*/ 2776351 w 3075598"/>
                <a:gd name="connsiteY43" fmla="*/ 2401738 h 5359527"/>
                <a:gd name="connsiteX44" fmla="*/ 3058973 w 3075598"/>
                <a:gd name="connsiteY44" fmla="*/ 2700840 h 5359527"/>
                <a:gd name="connsiteX45" fmla="*/ 3058973 w 3075598"/>
                <a:gd name="connsiteY45" fmla="*/ 3332278 h 5359527"/>
                <a:gd name="connsiteX46" fmla="*/ 3058973 w 3075598"/>
                <a:gd name="connsiteY46" fmla="*/ 3830782 h 5359527"/>
                <a:gd name="connsiteX47" fmla="*/ 3075598 w 3075598"/>
                <a:gd name="connsiteY47" fmla="*/ 3830782 h 5359527"/>
                <a:gd name="connsiteX48" fmla="*/ 3058973 w 3075598"/>
                <a:gd name="connsiteY48" fmla="*/ 3947100 h 5359527"/>
                <a:gd name="connsiteX49" fmla="*/ 3058973 w 3075598"/>
                <a:gd name="connsiteY49" fmla="*/ 3996950 h 5359527"/>
                <a:gd name="connsiteX50" fmla="*/ 1529487 w 3075598"/>
                <a:gd name="connsiteY50" fmla="*/ 5359527 h 5359527"/>
                <a:gd name="connsiteX51" fmla="*/ 0 w 3075598"/>
                <a:gd name="connsiteY51" fmla="*/ 3830782 h 5359527"/>
                <a:gd name="connsiteX52" fmla="*/ 0 w 3075598"/>
                <a:gd name="connsiteY52" fmla="*/ 2966709 h 5359527"/>
                <a:gd name="connsiteX53" fmla="*/ 0 w 3075598"/>
                <a:gd name="connsiteY53" fmla="*/ 2667607 h 5359527"/>
                <a:gd name="connsiteX54" fmla="*/ 299248 w 3075598"/>
                <a:gd name="connsiteY54" fmla="*/ 2667607 h 5359527"/>
                <a:gd name="connsiteX55" fmla="*/ 581870 w 3075598"/>
                <a:gd name="connsiteY55" fmla="*/ 2966709 h 5359527"/>
                <a:gd name="connsiteX56" fmla="*/ 581870 w 3075598"/>
                <a:gd name="connsiteY56" fmla="*/ 3681231 h 5359527"/>
                <a:gd name="connsiteX57" fmla="*/ 714869 w 3075598"/>
                <a:gd name="connsiteY57" fmla="*/ 3531680 h 5359527"/>
                <a:gd name="connsiteX58" fmla="*/ 714869 w 3075598"/>
                <a:gd name="connsiteY58" fmla="*/ 2700840 h 5359527"/>
                <a:gd name="connsiteX59" fmla="*/ 714869 w 3075598"/>
                <a:gd name="connsiteY59" fmla="*/ 1971778 h 5359527"/>
                <a:gd name="connsiteX60" fmla="*/ 714869 w 3075598"/>
                <a:gd name="connsiteY60" fmla="*/ 1910425 h 5359527"/>
                <a:gd name="connsiteX61" fmla="*/ 621278 w 3075598"/>
                <a:gd name="connsiteY61" fmla="*/ 1881373 h 5359527"/>
                <a:gd name="connsiteX62" fmla="*/ 23250 w 3075598"/>
                <a:gd name="connsiteY62" fmla="*/ 979160 h 5359527"/>
                <a:gd name="connsiteX63" fmla="*/ 1002412 w 3075598"/>
                <a:gd name="connsiteY63" fmla="*/ 0 h 535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75598" h="5359527">
                  <a:moveTo>
                    <a:pt x="1002412" y="484878"/>
                  </a:moveTo>
                  <a:cubicBezTo>
                    <a:pt x="729427" y="484878"/>
                    <a:pt x="508128" y="706175"/>
                    <a:pt x="508128" y="979160"/>
                  </a:cubicBezTo>
                  <a:cubicBezTo>
                    <a:pt x="508128" y="1115653"/>
                    <a:pt x="563453" y="1239223"/>
                    <a:pt x="652901" y="1328670"/>
                  </a:cubicBezTo>
                  <a:lnTo>
                    <a:pt x="714869" y="1379799"/>
                  </a:lnTo>
                  <a:lnTo>
                    <a:pt x="714869" y="1276891"/>
                  </a:lnTo>
                  <a:cubicBezTo>
                    <a:pt x="714869" y="1181961"/>
                    <a:pt x="714869" y="1080703"/>
                    <a:pt x="714869" y="972694"/>
                  </a:cubicBezTo>
                  <a:cubicBezTo>
                    <a:pt x="714869" y="823143"/>
                    <a:pt x="847868" y="690208"/>
                    <a:pt x="1014116" y="690208"/>
                  </a:cubicBezTo>
                  <a:cubicBezTo>
                    <a:pt x="1163740" y="690208"/>
                    <a:pt x="1296739" y="823143"/>
                    <a:pt x="1296739" y="972694"/>
                  </a:cubicBezTo>
                  <a:cubicBezTo>
                    <a:pt x="1296739" y="972694"/>
                    <a:pt x="1296739" y="972694"/>
                    <a:pt x="1296739" y="1321582"/>
                  </a:cubicBezTo>
                  <a:lnTo>
                    <a:pt x="1296739" y="1374202"/>
                  </a:lnTo>
                  <a:lnTo>
                    <a:pt x="1351924" y="1328670"/>
                  </a:lnTo>
                  <a:cubicBezTo>
                    <a:pt x="1441372" y="1239223"/>
                    <a:pt x="1496696" y="1115653"/>
                    <a:pt x="1496696" y="979160"/>
                  </a:cubicBezTo>
                  <a:cubicBezTo>
                    <a:pt x="1496696" y="706175"/>
                    <a:pt x="1275397" y="484878"/>
                    <a:pt x="1002412" y="484878"/>
                  </a:cubicBezTo>
                  <a:close/>
                  <a:moveTo>
                    <a:pt x="1002412" y="134752"/>
                  </a:moveTo>
                  <a:cubicBezTo>
                    <a:pt x="536057" y="134752"/>
                    <a:pt x="158003" y="512806"/>
                    <a:pt x="158003" y="979160"/>
                  </a:cubicBezTo>
                  <a:cubicBezTo>
                    <a:pt x="158003" y="1328926"/>
                    <a:pt x="370658" y="1629022"/>
                    <a:pt x="673730" y="1757210"/>
                  </a:cubicBezTo>
                  <a:lnTo>
                    <a:pt x="714869" y="1769981"/>
                  </a:lnTo>
                  <a:lnTo>
                    <a:pt x="714869" y="1543117"/>
                  </a:lnTo>
                  <a:lnTo>
                    <a:pt x="714869" y="1535496"/>
                  </a:lnTo>
                  <a:lnTo>
                    <a:pt x="650757" y="1500698"/>
                  </a:lnTo>
                  <a:cubicBezTo>
                    <a:pt x="483454" y="1387670"/>
                    <a:pt x="373457" y="1196261"/>
                    <a:pt x="373457" y="979160"/>
                  </a:cubicBezTo>
                  <a:cubicBezTo>
                    <a:pt x="373457" y="631799"/>
                    <a:pt x="655050" y="350207"/>
                    <a:pt x="1002412" y="350207"/>
                  </a:cubicBezTo>
                  <a:cubicBezTo>
                    <a:pt x="1349775" y="350207"/>
                    <a:pt x="1631367" y="631799"/>
                    <a:pt x="1631367" y="979160"/>
                  </a:cubicBezTo>
                  <a:cubicBezTo>
                    <a:pt x="1631367" y="1196261"/>
                    <a:pt x="1521370" y="1387670"/>
                    <a:pt x="1354067" y="1500698"/>
                  </a:cubicBezTo>
                  <a:lnTo>
                    <a:pt x="1296739" y="1531815"/>
                  </a:lnTo>
                  <a:lnTo>
                    <a:pt x="1296739" y="1575572"/>
                  </a:lnTo>
                  <a:cubicBezTo>
                    <a:pt x="1296739" y="1625812"/>
                    <a:pt x="1296739" y="1680238"/>
                    <a:pt x="1296739" y="1739200"/>
                  </a:cubicBezTo>
                  <a:lnTo>
                    <a:pt x="1296739" y="1767875"/>
                  </a:lnTo>
                  <a:lnTo>
                    <a:pt x="1331095" y="1757210"/>
                  </a:lnTo>
                  <a:cubicBezTo>
                    <a:pt x="1634166" y="1629022"/>
                    <a:pt x="1846822" y="1328926"/>
                    <a:pt x="1846822" y="979160"/>
                  </a:cubicBezTo>
                  <a:cubicBezTo>
                    <a:pt x="1846822" y="512806"/>
                    <a:pt x="1468767" y="134752"/>
                    <a:pt x="1002412" y="134752"/>
                  </a:cubicBezTo>
                  <a:close/>
                  <a:moveTo>
                    <a:pt x="1002412" y="0"/>
                  </a:moveTo>
                  <a:cubicBezTo>
                    <a:pt x="1543188" y="0"/>
                    <a:pt x="1981574" y="438385"/>
                    <a:pt x="1981574" y="979160"/>
                  </a:cubicBezTo>
                  <a:cubicBezTo>
                    <a:pt x="1981574" y="1384741"/>
                    <a:pt x="1734982" y="1732728"/>
                    <a:pt x="1383546" y="1881373"/>
                  </a:cubicBezTo>
                  <a:lnTo>
                    <a:pt x="1296739" y="1908319"/>
                  </a:lnTo>
                  <a:lnTo>
                    <a:pt x="1296739" y="1930042"/>
                  </a:lnTo>
                  <a:cubicBezTo>
                    <a:pt x="1296739" y="2066806"/>
                    <a:pt x="1296739" y="2223107"/>
                    <a:pt x="1296739" y="2401738"/>
                  </a:cubicBezTo>
                  <a:cubicBezTo>
                    <a:pt x="1296739" y="2235570"/>
                    <a:pt x="1429738" y="2102636"/>
                    <a:pt x="1595986" y="2102636"/>
                  </a:cubicBezTo>
                  <a:cubicBezTo>
                    <a:pt x="1762235" y="2102636"/>
                    <a:pt x="1895234" y="2235570"/>
                    <a:pt x="1895234" y="2401738"/>
                  </a:cubicBezTo>
                  <a:cubicBezTo>
                    <a:pt x="1895234" y="2401738"/>
                    <a:pt x="1895234" y="2401738"/>
                    <a:pt x="1895234" y="2551289"/>
                  </a:cubicBezTo>
                  <a:cubicBezTo>
                    <a:pt x="1895234" y="2385121"/>
                    <a:pt x="2028232" y="2252187"/>
                    <a:pt x="2177856" y="2252187"/>
                  </a:cubicBezTo>
                  <a:cubicBezTo>
                    <a:pt x="2344105" y="2252187"/>
                    <a:pt x="2477103" y="2385121"/>
                    <a:pt x="2477103" y="2551289"/>
                  </a:cubicBezTo>
                  <a:cubicBezTo>
                    <a:pt x="2477103" y="2551289"/>
                    <a:pt x="2477103" y="2551289"/>
                    <a:pt x="2477103" y="2700840"/>
                  </a:cubicBezTo>
                  <a:cubicBezTo>
                    <a:pt x="2477103" y="2534672"/>
                    <a:pt x="2610102" y="2401738"/>
                    <a:pt x="2776351" y="2401738"/>
                  </a:cubicBezTo>
                  <a:cubicBezTo>
                    <a:pt x="2942599" y="2401738"/>
                    <a:pt x="3058973" y="2534672"/>
                    <a:pt x="3058973" y="2700840"/>
                  </a:cubicBezTo>
                  <a:cubicBezTo>
                    <a:pt x="3058973" y="2700840"/>
                    <a:pt x="3058973" y="2700840"/>
                    <a:pt x="3058973" y="3332278"/>
                  </a:cubicBezTo>
                  <a:cubicBezTo>
                    <a:pt x="3058973" y="3332278"/>
                    <a:pt x="3058973" y="3332278"/>
                    <a:pt x="3058973" y="3830782"/>
                  </a:cubicBezTo>
                  <a:cubicBezTo>
                    <a:pt x="3058973" y="3830782"/>
                    <a:pt x="3058973" y="3830782"/>
                    <a:pt x="3075598" y="3830782"/>
                  </a:cubicBezTo>
                  <a:cubicBezTo>
                    <a:pt x="3075598" y="3864016"/>
                    <a:pt x="3075598" y="3913866"/>
                    <a:pt x="3058973" y="3947100"/>
                  </a:cubicBezTo>
                  <a:lnTo>
                    <a:pt x="3058973" y="3996950"/>
                  </a:lnTo>
                  <a:cubicBezTo>
                    <a:pt x="2975849" y="4761323"/>
                    <a:pt x="2327480" y="5359527"/>
                    <a:pt x="1529487" y="5359527"/>
                  </a:cubicBezTo>
                  <a:cubicBezTo>
                    <a:pt x="681619" y="5359527"/>
                    <a:pt x="0" y="4678239"/>
                    <a:pt x="0" y="3830782"/>
                  </a:cubicBezTo>
                  <a:cubicBezTo>
                    <a:pt x="0" y="3830782"/>
                    <a:pt x="0" y="3830782"/>
                    <a:pt x="0" y="2966709"/>
                  </a:cubicBezTo>
                  <a:cubicBezTo>
                    <a:pt x="0" y="2966709"/>
                    <a:pt x="0" y="2966709"/>
                    <a:pt x="0" y="2667607"/>
                  </a:cubicBezTo>
                  <a:cubicBezTo>
                    <a:pt x="0" y="2667607"/>
                    <a:pt x="0" y="2667607"/>
                    <a:pt x="299248" y="2667607"/>
                  </a:cubicBezTo>
                  <a:cubicBezTo>
                    <a:pt x="465496" y="2667607"/>
                    <a:pt x="581870" y="2800541"/>
                    <a:pt x="581870" y="2966709"/>
                  </a:cubicBezTo>
                  <a:cubicBezTo>
                    <a:pt x="581870" y="2966709"/>
                    <a:pt x="581870" y="2966709"/>
                    <a:pt x="581870" y="3681231"/>
                  </a:cubicBezTo>
                  <a:cubicBezTo>
                    <a:pt x="681619" y="3681231"/>
                    <a:pt x="714869" y="3598147"/>
                    <a:pt x="714869" y="3531680"/>
                  </a:cubicBezTo>
                  <a:cubicBezTo>
                    <a:pt x="714869" y="3531680"/>
                    <a:pt x="714869" y="3531680"/>
                    <a:pt x="714869" y="2700840"/>
                  </a:cubicBezTo>
                  <a:cubicBezTo>
                    <a:pt x="714869" y="2700840"/>
                    <a:pt x="714869" y="2700840"/>
                    <a:pt x="714869" y="1971778"/>
                  </a:cubicBezTo>
                  <a:lnTo>
                    <a:pt x="714869" y="1910425"/>
                  </a:lnTo>
                  <a:lnTo>
                    <a:pt x="621278" y="1881373"/>
                  </a:lnTo>
                  <a:cubicBezTo>
                    <a:pt x="269842" y="1732728"/>
                    <a:pt x="23250" y="1384741"/>
                    <a:pt x="23250" y="979160"/>
                  </a:cubicBezTo>
                  <a:cubicBezTo>
                    <a:pt x="23250" y="438385"/>
                    <a:pt x="461636" y="0"/>
                    <a:pt x="1002412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</p:spPr>
          <p:txBody>
            <a:bodyPr vert="horz" wrap="square" lIns="68574" tIns="34287" rIns="68574" bIns="34287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7" name="Flowchart: Connector 143">
            <a:extLst>
              <a:ext uri="{FF2B5EF4-FFF2-40B4-BE49-F238E27FC236}">
                <a16:creationId xmlns:a16="http://schemas.microsoft.com/office/drawing/2014/main" id="{5EC26877-C666-4264-9C8A-FF5AE8C7D108}"/>
              </a:ext>
            </a:extLst>
          </p:cNvPr>
          <p:cNvSpPr/>
          <p:nvPr/>
        </p:nvSpPr>
        <p:spPr bwMode="auto">
          <a:xfrm>
            <a:off x="446751" y="2324719"/>
            <a:ext cx="633784" cy="592055"/>
          </a:xfrm>
          <a:prstGeom prst="flowChartConnector">
            <a:avLst/>
          </a:prstGeom>
          <a:solidFill>
            <a:srgbClr val="E6E6E6">
              <a:alpha val="50196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8" name="Flowchart: Connector 144">
            <a:extLst>
              <a:ext uri="{FF2B5EF4-FFF2-40B4-BE49-F238E27FC236}">
                <a16:creationId xmlns:a16="http://schemas.microsoft.com/office/drawing/2014/main" id="{4B280D75-D382-4159-9191-FCF9220EA072}"/>
              </a:ext>
            </a:extLst>
          </p:cNvPr>
          <p:cNvSpPr/>
          <p:nvPr/>
        </p:nvSpPr>
        <p:spPr bwMode="auto">
          <a:xfrm>
            <a:off x="1684482" y="5136081"/>
            <a:ext cx="633784" cy="592055"/>
          </a:xfrm>
          <a:prstGeom prst="flowChartConnector">
            <a:avLst/>
          </a:prstGeom>
          <a:solidFill>
            <a:srgbClr val="E6E6E6">
              <a:alpha val="50196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9" name="Flowchart: Connector 145">
            <a:extLst>
              <a:ext uri="{FF2B5EF4-FFF2-40B4-BE49-F238E27FC236}">
                <a16:creationId xmlns:a16="http://schemas.microsoft.com/office/drawing/2014/main" id="{80F9FBD4-CD1B-49C2-9F2B-6C6C105A8607}"/>
              </a:ext>
            </a:extLst>
          </p:cNvPr>
          <p:cNvSpPr/>
          <p:nvPr/>
        </p:nvSpPr>
        <p:spPr bwMode="auto">
          <a:xfrm>
            <a:off x="3269983" y="4114873"/>
            <a:ext cx="633784" cy="592055"/>
          </a:xfrm>
          <a:prstGeom prst="flowChartConnector">
            <a:avLst/>
          </a:prstGeom>
          <a:solidFill>
            <a:srgbClr val="E6E6E6">
              <a:alpha val="50196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0" name="Flowchart: Connector 146">
            <a:extLst>
              <a:ext uri="{FF2B5EF4-FFF2-40B4-BE49-F238E27FC236}">
                <a16:creationId xmlns:a16="http://schemas.microsoft.com/office/drawing/2014/main" id="{2EF43782-62EA-48EB-BCCA-9AD36B33DE6D}"/>
              </a:ext>
            </a:extLst>
          </p:cNvPr>
          <p:cNvSpPr/>
          <p:nvPr/>
        </p:nvSpPr>
        <p:spPr bwMode="auto">
          <a:xfrm>
            <a:off x="2874998" y="2380598"/>
            <a:ext cx="633784" cy="592055"/>
          </a:xfrm>
          <a:prstGeom prst="flowChartConnector">
            <a:avLst/>
          </a:prstGeom>
          <a:solidFill>
            <a:srgbClr val="E6E6E6">
              <a:alpha val="50196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TextBox 147">
            <a:extLst>
              <a:ext uri="{FF2B5EF4-FFF2-40B4-BE49-F238E27FC236}">
                <a16:creationId xmlns:a16="http://schemas.microsoft.com/office/drawing/2014/main" id="{B8E305BD-C387-4F19-AF04-A88B7AEF3BF0}"/>
              </a:ext>
            </a:extLst>
          </p:cNvPr>
          <p:cNvSpPr txBox="1"/>
          <p:nvPr/>
        </p:nvSpPr>
        <p:spPr>
          <a:xfrm>
            <a:off x="4607637" y="1610087"/>
            <a:ext cx="5790438" cy="104176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assessments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D0D0D">
                  <a:lumMod val="90000"/>
                  <a:lumOff val="10000"/>
                </a:srgbClr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 database assessments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Target readiness and size assessments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SSIS package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assessmnets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 data layer assessments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Oracle/ Sybase/ DB2 assessments and schema conversion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Assessment for SQL databases using DMA in Azure Migrate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14300" marR="0" lvl="1" indent="-11430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A1A1A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2" name="TextBox 148">
            <a:extLst>
              <a:ext uri="{FF2B5EF4-FFF2-40B4-BE49-F238E27FC236}">
                <a16:creationId xmlns:a16="http://schemas.microsoft.com/office/drawing/2014/main" id="{96F18007-1464-404A-BE6C-EC88F596ED9D}"/>
              </a:ext>
            </a:extLst>
          </p:cNvPr>
          <p:cNvSpPr txBox="1"/>
          <p:nvPr/>
        </p:nvSpPr>
        <p:spPr>
          <a:xfrm>
            <a:off x="4648962" y="3072232"/>
            <a:ext cx="38934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Migrations</a:t>
            </a:r>
          </a:p>
          <a:p>
            <a:pPr marL="171450" marR="0" lvl="0" indent="-1714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Windows and SQL logins migrations</a:t>
            </a:r>
          </a:p>
          <a:p>
            <a:pPr marL="171450" marR="0" lvl="0" indent="-1714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SSIS package migrations</a:t>
            </a:r>
          </a:p>
        </p:txBody>
      </p:sp>
      <p:sp>
        <p:nvSpPr>
          <p:cNvPr id="333" name="Rectangle 149">
            <a:extLst>
              <a:ext uri="{FF2B5EF4-FFF2-40B4-BE49-F238E27FC236}">
                <a16:creationId xmlns:a16="http://schemas.microsoft.com/office/drawing/2014/main" id="{A26AE33F-9B7F-46DE-A4E3-C99ADE1A9F0B}"/>
              </a:ext>
            </a:extLst>
          </p:cNvPr>
          <p:cNvSpPr/>
          <p:nvPr/>
        </p:nvSpPr>
        <p:spPr>
          <a:xfrm>
            <a:off x="8442885" y="3886623"/>
            <a:ext cx="44846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Assessments</a:t>
            </a:r>
            <a:r>
              <a:rPr kumimoji="0" lang="en-US" sz="1200" b="1" i="0" u="none" strike="noStrike" kern="0" cap="none" spc="0" normalizeH="0" baseline="3000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NEW</a:t>
            </a: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D0D0D">
                  <a:lumMod val="90000"/>
                  <a:lumOff val="10000"/>
                </a:srgbClr>
              </a:solidFill>
              <a:effectLst/>
              <a:uLnTx/>
              <a:uFillTx/>
              <a:cs typeface="Calibri" panose="020F0502020204030204" pitchFamily="34" charset="0"/>
            </a:endParaRP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.NET application assessments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SQL Server 2019 support in DMA</a:t>
            </a:r>
          </a:p>
          <a:p>
            <a:pPr marL="171467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Load and save assessments in DMA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4" name="Rectangle 150">
            <a:extLst>
              <a:ext uri="{FF2B5EF4-FFF2-40B4-BE49-F238E27FC236}">
                <a16:creationId xmlns:a16="http://schemas.microsoft.com/office/drawing/2014/main" id="{379ED959-74C2-4DB1-9082-F41E67494A4D}"/>
              </a:ext>
            </a:extLst>
          </p:cNvPr>
          <p:cNvSpPr/>
          <p:nvPr/>
        </p:nvSpPr>
        <p:spPr>
          <a:xfrm>
            <a:off x="8442884" y="4934391"/>
            <a:ext cx="38415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Migrations</a:t>
            </a:r>
            <a:r>
              <a:rPr kumimoji="0" lang="en-US" sz="1200" b="1" i="1" u="none" strike="noStrike" kern="0" cap="none" spc="0" normalizeH="0" baseline="3000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cs typeface="Segoe UI Semilight" panose="020B0402040204020203" pitchFamily="34" charset="0"/>
              </a:rPr>
              <a:t> NEW</a:t>
            </a:r>
          </a:p>
          <a:p>
            <a:pPr marL="171450" marR="0" lvl="0" indent="-1714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Azure DMS Hybrid mode</a:t>
            </a:r>
          </a:p>
          <a:p>
            <a:pPr marL="171450" marR="0" lvl="0" indent="-1714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PostgreSQL hyper-scale migration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D0D0D">
                  <a:lumMod val="90000"/>
                  <a:lumOff val="10000"/>
                </a:srgbClr>
              </a:solidFill>
              <a:effectLst/>
              <a:uLnTx/>
              <a:uFillTx/>
              <a:cs typeface="Segoe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35" name="Group 72">
            <a:extLst>
              <a:ext uri="{FF2B5EF4-FFF2-40B4-BE49-F238E27FC236}">
                <a16:creationId xmlns:a16="http://schemas.microsoft.com/office/drawing/2014/main" id="{AC47054B-443C-4FC2-81EE-9A562055CD92}"/>
              </a:ext>
            </a:extLst>
          </p:cNvPr>
          <p:cNvGrpSpPr/>
          <p:nvPr/>
        </p:nvGrpSpPr>
        <p:grpSpPr>
          <a:xfrm>
            <a:off x="918039" y="3088141"/>
            <a:ext cx="2224491" cy="1717523"/>
            <a:chOff x="3308499" y="4646923"/>
            <a:chExt cx="2224491" cy="1717523"/>
          </a:xfrm>
        </p:grpSpPr>
        <p:pic>
          <p:nvPicPr>
            <p:cNvPr id="336" name="Graphic 88">
              <a:extLst>
                <a:ext uri="{FF2B5EF4-FFF2-40B4-BE49-F238E27FC236}">
                  <a16:creationId xmlns:a16="http://schemas.microsoft.com/office/drawing/2014/main" id="{A7B5B5B7-AB63-4A25-8E8D-DCD75078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5162" y="4646923"/>
              <a:ext cx="1071168" cy="1071166"/>
            </a:xfrm>
            <a:prstGeom prst="rect">
              <a:avLst/>
            </a:prstGeom>
          </p:spPr>
        </p:pic>
        <p:sp>
          <p:nvSpPr>
            <p:cNvPr id="337" name="TextBox 89">
              <a:extLst>
                <a:ext uri="{FF2B5EF4-FFF2-40B4-BE49-F238E27FC236}">
                  <a16:creationId xmlns:a16="http://schemas.microsoft.com/office/drawing/2014/main" id="{ACC4CCCA-963B-4F23-A7CE-CD682E36F6BD}"/>
                </a:ext>
              </a:extLst>
            </p:cNvPr>
            <p:cNvSpPr txBox="1"/>
            <p:nvPr/>
          </p:nvSpPr>
          <p:spPr>
            <a:xfrm>
              <a:off x="3308499" y="5779671"/>
              <a:ext cx="2224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Azure Database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Migration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0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8" grpId="0" animBg="1"/>
      <p:bldP spid="329" grpId="0" animBg="1"/>
      <p:bldP spid="3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Migrate SQL to Azure SQL MI Assess/Migrate using DMS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459</Words>
  <Application>Microsoft Office PowerPoint</Application>
  <PresentationFormat>Szélesvásznú</PresentationFormat>
  <Paragraphs>83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Azure Migrate – Integrated Experience</vt:lpstr>
      <vt:lpstr>DEMO Migrate SQL to Azure SQL MI Assess/Migrate using DMS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212</cp:revision>
  <dcterms:created xsi:type="dcterms:W3CDTF">2017-03-30T13:07:43Z</dcterms:created>
  <dcterms:modified xsi:type="dcterms:W3CDTF">2020-03-23T13:00:11Z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