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67" r:id="rId4"/>
    <p:sldId id="257" r:id="rId5"/>
    <p:sldId id="259" r:id="rId6"/>
    <p:sldId id="273" r:id="rId7"/>
    <p:sldId id="274" r:id="rId8"/>
    <p:sldId id="269" r:id="rId9"/>
    <p:sldId id="270" r:id="rId10"/>
    <p:sldId id="271" r:id="rId11"/>
    <p:sldId id="276" r:id="rId12"/>
    <p:sldId id="277" r:id="rId13"/>
    <p:sldId id="278" r:id="rId14"/>
    <p:sldId id="272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82" d="100"/>
          <a:sy n="82" d="100"/>
        </p:scale>
        <p:origin x="691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5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5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1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2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</a:t>
            </a:r>
            <a:r>
              <a:rPr lang="tr-TR" sz="4000" dirty="0"/>
              <a:t>G2M Case </a:t>
            </a:r>
            <a:r>
              <a:rPr lang="tr-TR" sz="4000" dirty="0" err="1"/>
              <a:t>Study</a:t>
            </a:r>
            <a:r>
              <a:rPr lang="en-US" sz="4000" dirty="0"/>
              <a:t>&gt;</a:t>
            </a:r>
          </a:p>
          <a:p>
            <a:endParaRPr lang="en-US" sz="4000" dirty="0"/>
          </a:p>
          <a:p>
            <a:r>
              <a:rPr lang="en-US" sz="2800" b="1" dirty="0"/>
              <a:t>&lt;</a:t>
            </a:r>
            <a:r>
              <a:rPr lang="tr-TR" sz="2800" b="1" dirty="0"/>
              <a:t>21. 05. 2024</a:t>
            </a:r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Resim 4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0B222B9-D34C-F6E2-82B3-1A25322CE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81" y="52483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3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879AB41-1DAF-9559-562B-EBEC43F9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31" y="721275"/>
            <a:ext cx="8353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1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751A4F9-18F2-8494-34EE-CF225B23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54" y="182840"/>
            <a:ext cx="8253607" cy="57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0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43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EDA Recommendations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Seasonal Promotions: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Insight:</a:t>
            </a:r>
            <a:r>
              <a:rPr lang="en-US" dirty="0"/>
              <a:t> There is significant seasonality in cab usage, with certain months showing higher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Recommendation:</a:t>
            </a:r>
            <a:r>
              <a:rPr lang="en-US" dirty="0"/>
              <a:t> Implement targeted promotions during months with lower usage to balance demand throughout the year.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Distance-Based Pricing: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Insight:</a:t>
            </a:r>
            <a:r>
              <a:rPr lang="en-US" dirty="0"/>
              <a:t> There is a strong positive correlation between the distance travelled and the revenue generated.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Recommendation:</a:t>
            </a:r>
            <a:r>
              <a:rPr lang="en-US" dirty="0"/>
              <a:t> Optimize pricing strategies based on the distance travelled to maximize revenue.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Focus on High-Performing Company: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Insight:</a:t>
            </a:r>
            <a:r>
              <a:rPr lang="en-US" dirty="0"/>
              <a:t> There is a significant difference in revenue generated by the two companies, with one company consistently generating higher revenue.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Recommendation:</a:t>
            </a:r>
            <a:r>
              <a:rPr lang="en-US" dirty="0"/>
              <a:t> Focus investment on the company that generates higher revenue to capitalize on its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43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Customer Demographics: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Insight:</a:t>
            </a:r>
            <a:r>
              <a:rPr lang="en-US" dirty="0"/>
              <a:t> Age and income do not have a significant impact on the distance travelled.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Recommendation:</a:t>
            </a:r>
            <a:r>
              <a:rPr lang="en-US" dirty="0"/>
              <a:t> Consider other demographic factors or preferences in marketing strategies, such as occupation, lifestyle, or travel frequency.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City-Specific Strategies: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Insight:</a:t>
            </a:r>
            <a:r>
              <a:rPr lang="en-US" dirty="0"/>
              <a:t> There are no significant differences in overall cab usage across different cities.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Recommendation:</a:t>
            </a:r>
            <a:r>
              <a:rPr lang="en-US" dirty="0"/>
              <a:t> Develop tailored marketing strategies for each city based on its unique characteristics and preferences, even if overall usage is similar.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Payment Mode Optimization: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Insight:</a:t>
            </a:r>
            <a:r>
              <a:rPr lang="en-US" dirty="0"/>
              <a:t> There is a significant preference for one payment mode over another.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Recommendation:</a:t>
            </a:r>
            <a:r>
              <a:rPr lang="en-US" dirty="0"/>
              <a:t> Enhance support and incentives for the preferred payment mode to improve customer satisfaction and streamline transactions.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8312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XYZ, a US-based private equity firm, is exploring investment opportunities in the cab industry, which has seen significant growth and increased competition in recent years.</a:t>
            </a:r>
          </a:p>
          <a:p>
            <a:r>
              <a:rPr lang="en-US" sz="2400" b="1" dirty="0"/>
              <a:t>Goal:</a:t>
            </a:r>
            <a:r>
              <a:rPr lang="en-US" sz="2400" dirty="0"/>
              <a:t> Offer insights to assist XYZ in selecting the optimal company for investment in the cab industry.</a:t>
            </a:r>
          </a:p>
          <a:p>
            <a:r>
              <a:rPr lang="en-US" sz="2400" b="1" dirty="0"/>
              <a:t>Analysis Segments: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Analysis</a:t>
            </a:r>
            <a:r>
              <a:rPr lang="tr-TR" sz="2400" b="1" dirty="0"/>
              <a:t> </a:t>
            </a:r>
            <a:r>
              <a:rPr lang="tr-TR" sz="2400" b="1" dirty="0" err="1"/>
              <a:t>results</a:t>
            </a:r>
            <a:endParaRPr lang="tr-TR" sz="2400" b="1" dirty="0"/>
          </a:p>
          <a:p>
            <a:pPr>
              <a:buFont typeface="+mj-lt"/>
              <a:buAutoNum type="arabicPeriod"/>
            </a:pPr>
            <a:r>
              <a:rPr lang="tr-TR" sz="2400" b="1" dirty="0"/>
              <a:t>Data Clustering </a:t>
            </a:r>
            <a:r>
              <a:rPr lang="tr-TR" sz="2400" b="1" dirty="0" err="1"/>
              <a:t>results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Investment Strategy Recommendations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–G2M(cab industry) case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260279" y="1763486"/>
            <a:ext cx="5144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 Features( including 9 derived features)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Timeframe of the data: 2016-01-31 to 2018-12-31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data points :355,032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DD4A4E-B1CE-1A4E-8298-CB1425F09C06}"/>
              </a:ext>
            </a:extLst>
          </p:cNvPr>
          <p:cNvGrpSpPr/>
          <p:nvPr/>
        </p:nvGrpSpPr>
        <p:grpSpPr>
          <a:xfrm>
            <a:off x="5941649" y="1653144"/>
            <a:ext cx="5990072" cy="1774644"/>
            <a:chOff x="5536376" y="1858363"/>
            <a:chExt cx="6407827" cy="33814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1A85269-51DF-5F48-8AD1-E5FDB72A8EA3}"/>
                </a:ext>
              </a:extLst>
            </p:cNvPr>
            <p:cNvGrpSpPr/>
            <p:nvPr/>
          </p:nvGrpSpPr>
          <p:grpSpPr>
            <a:xfrm>
              <a:off x="5536376" y="1858363"/>
              <a:ext cx="5168575" cy="3381431"/>
              <a:chOff x="1702411" y="3452991"/>
              <a:chExt cx="5168575" cy="382331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0570A45-712A-FC4A-9402-2A4A4E723192}"/>
                  </a:ext>
                </a:extLst>
              </p:cNvPr>
              <p:cNvGrpSpPr/>
              <p:nvPr/>
            </p:nvGrpSpPr>
            <p:grpSpPr>
              <a:xfrm>
                <a:off x="1702411" y="3452991"/>
                <a:ext cx="5168575" cy="1602250"/>
                <a:chOff x="1702411" y="4026102"/>
                <a:chExt cx="5168575" cy="1602250"/>
              </a:xfrm>
            </p:grpSpPr>
            <p:sp>
              <p:nvSpPr>
                <p:cNvPr id="5" name="Freeform 86">
                  <a:extLst>
                    <a:ext uri="{FF2B5EF4-FFF2-40B4-BE49-F238E27FC236}">
                      <a16:creationId xmlns:a16="http://schemas.microsoft.com/office/drawing/2014/main" id="{A5420E7C-ED4E-3141-84D7-6FA339ADA0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51395" y="4026103"/>
                  <a:ext cx="662857" cy="926447"/>
                </a:xfrm>
                <a:custGeom>
                  <a:avLst/>
                  <a:gdLst>
                    <a:gd name="T0" fmla="*/ 97 w 472"/>
                    <a:gd name="T1" fmla="*/ 512 h 612"/>
                    <a:gd name="T2" fmla="*/ 97 w 472"/>
                    <a:gd name="T3" fmla="*/ 483 h 612"/>
                    <a:gd name="T4" fmla="*/ 390 w 472"/>
                    <a:gd name="T5" fmla="*/ 497 h 612"/>
                    <a:gd name="T6" fmla="*/ 375 w 472"/>
                    <a:gd name="T7" fmla="*/ 435 h 612"/>
                    <a:gd name="T8" fmla="*/ 82 w 472"/>
                    <a:gd name="T9" fmla="*/ 421 h 612"/>
                    <a:gd name="T10" fmla="*/ 375 w 472"/>
                    <a:gd name="T11" fmla="*/ 406 h 612"/>
                    <a:gd name="T12" fmla="*/ 375 w 472"/>
                    <a:gd name="T13" fmla="*/ 435 h 612"/>
                    <a:gd name="T14" fmla="*/ 97 w 472"/>
                    <a:gd name="T15" fmla="*/ 359 h 612"/>
                    <a:gd name="T16" fmla="*/ 97 w 472"/>
                    <a:gd name="T17" fmla="*/ 330 h 612"/>
                    <a:gd name="T18" fmla="*/ 390 w 472"/>
                    <a:gd name="T19" fmla="*/ 344 h 612"/>
                    <a:gd name="T20" fmla="*/ 375 w 472"/>
                    <a:gd name="T21" fmla="*/ 282 h 612"/>
                    <a:gd name="T22" fmla="*/ 82 w 472"/>
                    <a:gd name="T23" fmla="*/ 268 h 612"/>
                    <a:gd name="T24" fmla="*/ 375 w 472"/>
                    <a:gd name="T25" fmla="*/ 254 h 612"/>
                    <a:gd name="T26" fmla="*/ 375 w 472"/>
                    <a:gd name="T27" fmla="*/ 282 h 612"/>
                    <a:gd name="T28" fmla="*/ 97 w 472"/>
                    <a:gd name="T29" fmla="*/ 206 h 612"/>
                    <a:gd name="T30" fmla="*/ 97 w 472"/>
                    <a:gd name="T31" fmla="*/ 177 h 612"/>
                    <a:gd name="T32" fmla="*/ 260 w 472"/>
                    <a:gd name="T33" fmla="*/ 191 h 612"/>
                    <a:gd name="T34" fmla="*/ 246 w 472"/>
                    <a:gd name="T35" fmla="*/ 129 h 612"/>
                    <a:gd name="T36" fmla="*/ 82 w 472"/>
                    <a:gd name="T37" fmla="*/ 115 h 612"/>
                    <a:gd name="T38" fmla="*/ 246 w 472"/>
                    <a:gd name="T39" fmla="*/ 101 h 612"/>
                    <a:gd name="T40" fmla="*/ 246 w 472"/>
                    <a:gd name="T41" fmla="*/ 129 h 612"/>
                    <a:gd name="T42" fmla="*/ 0 w 472"/>
                    <a:gd name="T43" fmla="*/ 585 h 612"/>
                    <a:gd name="T44" fmla="*/ 27 w 472"/>
                    <a:gd name="T45" fmla="*/ 0 h 612"/>
                    <a:gd name="T46" fmla="*/ 346 w 472"/>
                    <a:gd name="T47" fmla="*/ 22 h 612"/>
                    <a:gd name="T48" fmla="*/ 472 w 472"/>
                    <a:gd name="T49" fmla="*/ 179 h 612"/>
                    <a:gd name="T50" fmla="*/ 445 w 472"/>
                    <a:gd name="T51" fmla="*/ 612 h 612"/>
                    <a:gd name="T52" fmla="*/ 75 w 472"/>
                    <a:gd name="T53" fmla="*/ 35 h 612"/>
                    <a:gd name="T54" fmla="*/ 35 w 472"/>
                    <a:gd name="T55" fmla="*/ 537 h 612"/>
                    <a:gd name="T56" fmla="*/ 397 w 472"/>
                    <a:gd name="T57" fmla="*/ 578 h 612"/>
                    <a:gd name="T58" fmla="*/ 437 w 472"/>
                    <a:gd name="T59" fmla="*/ 201 h 612"/>
                    <a:gd name="T60" fmla="*/ 332 w 472"/>
                    <a:gd name="T61" fmla="*/ 161 h 612"/>
                    <a:gd name="T62" fmla="*/ 304 w 472"/>
                    <a:gd name="T63" fmla="*/ 75 h 612"/>
                    <a:gd name="T64" fmla="*/ 75 w 472"/>
                    <a:gd name="T65" fmla="*/ 35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72" h="612">
                      <a:moveTo>
                        <a:pt x="375" y="512"/>
                      </a:moveTo>
                      <a:cubicBezTo>
                        <a:pt x="97" y="512"/>
                        <a:pt x="97" y="512"/>
                        <a:pt x="97" y="512"/>
                      </a:cubicBezTo>
                      <a:cubicBezTo>
                        <a:pt x="89" y="512"/>
                        <a:pt x="82" y="505"/>
                        <a:pt x="82" y="497"/>
                      </a:cubicBezTo>
                      <a:cubicBezTo>
                        <a:pt x="82" y="489"/>
                        <a:pt x="89" y="483"/>
                        <a:pt x="97" y="483"/>
                      </a:cubicBezTo>
                      <a:cubicBezTo>
                        <a:pt x="375" y="483"/>
                        <a:pt x="375" y="483"/>
                        <a:pt x="375" y="483"/>
                      </a:cubicBezTo>
                      <a:cubicBezTo>
                        <a:pt x="383" y="483"/>
                        <a:pt x="390" y="489"/>
                        <a:pt x="390" y="497"/>
                      </a:cubicBezTo>
                      <a:cubicBezTo>
                        <a:pt x="390" y="505"/>
                        <a:pt x="383" y="512"/>
                        <a:pt x="375" y="512"/>
                      </a:cubicBezTo>
                      <a:close/>
                      <a:moveTo>
                        <a:pt x="375" y="435"/>
                      </a:moveTo>
                      <a:cubicBezTo>
                        <a:pt x="97" y="435"/>
                        <a:pt x="97" y="435"/>
                        <a:pt x="97" y="435"/>
                      </a:cubicBezTo>
                      <a:cubicBezTo>
                        <a:pt x="89" y="435"/>
                        <a:pt x="82" y="429"/>
                        <a:pt x="82" y="421"/>
                      </a:cubicBezTo>
                      <a:cubicBezTo>
                        <a:pt x="82" y="413"/>
                        <a:pt x="89" y="406"/>
                        <a:pt x="97" y="406"/>
                      </a:cubicBezTo>
                      <a:cubicBezTo>
                        <a:pt x="375" y="406"/>
                        <a:pt x="375" y="406"/>
                        <a:pt x="375" y="406"/>
                      </a:cubicBezTo>
                      <a:cubicBezTo>
                        <a:pt x="383" y="406"/>
                        <a:pt x="390" y="413"/>
                        <a:pt x="390" y="421"/>
                      </a:cubicBezTo>
                      <a:cubicBezTo>
                        <a:pt x="390" y="429"/>
                        <a:pt x="383" y="435"/>
                        <a:pt x="375" y="435"/>
                      </a:cubicBezTo>
                      <a:close/>
                      <a:moveTo>
                        <a:pt x="375" y="359"/>
                      </a:moveTo>
                      <a:cubicBezTo>
                        <a:pt x="97" y="359"/>
                        <a:pt x="97" y="359"/>
                        <a:pt x="97" y="359"/>
                      </a:cubicBezTo>
                      <a:cubicBezTo>
                        <a:pt x="89" y="359"/>
                        <a:pt x="82" y="352"/>
                        <a:pt x="82" y="344"/>
                      </a:cubicBezTo>
                      <a:cubicBezTo>
                        <a:pt x="82" y="336"/>
                        <a:pt x="89" y="330"/>
                        <a:pt x="97" y="330"/>
                      </a:cubicBezTo>
                      <a:cubicBezTo>
                        <a:pt x="375" y="330"/>
                        <a:pt x="375" y="330"/>
                        <a:pt x="375" y="330"/>
                      </a:cubicBezTo>
                      <a:cubicBezTo>
                        <a:pt x="383" y="330"/>
                        <a:pt x="390" y="336"/>
                        <a:pt x="390" y="344"/>
                      </a:cubicBezTo>
                      <a:cubicBezTo>
                        <a:pt x="390" y="352"/>
                        <a:pt x="383" y="359"/>
                        <a:pt x="375" y="359"/>
                      </a:cubicBezTo>
                      <a:close/>
                      <a:moveTo>
                        <a:pt x="375" y="282"/>
                      </a:moveTo>
                      <a:cubicBezTo>
                        <a:pt x="97" y="282"/>
                        <a:pt x="97" y="282"/>
                        <a:pt x="97" y="282"/>
                      </a:cubicBezTo>
                      <a:cubicBezTo>
                        <a:pt x="89" y="282"/>
                        <a:pt x="82" y="276"/>
                        <a:pt x="82" y="268"/>
                      </a:cubicBezTo>
                      <a:cubicBezTo>
                        <a:pt x="82" y="260"/>
                        <a:pt x="89" y="254"/>
                        <a:pt x="97" y="254"/>
                      </a:cubicBezTo>
                      <a:cubicBezTo>
                        <a:pt x="375" y="254"/>
                        <a:pt x="375" y="254"/>
                        <a:pt x="375" y="254"/>
                      </a:cubicBezTo>
                      <a:cubicBezTo>
                        <a:pt x="383" y="254"/>
                        <a:pt x="390" y="260"/>
                        <a:pt x="390" y="268"/>
                      </a:cubicBezTo>
                      <a:cubicBezTo>
                        <a:pt x="390" y="276"/>
                        <a:pt x="383" y="282"/>
                        <a:pt x="375" y="282"/>
                      </a:cubicBezTo>
                      <a:close/>
                      <a:moveTo>
                        <a:pt x="246" y="206"/>
                      </a:moveTo>
                      <a:cubicBezTo>
                        <a:pt x="97" y="206"/>
                        <a:pt x="97" y="206"/>
                        <a:pt x="97" y="206"/>
                      </a:cubicBezTo>
                      <a:cubicBezTo>
                        <a:pt x="89" y="206"/>
                        <a:pt x="82" y="199"/>
                        <a:pt x="82" y="191"/>
                      </a:cubicBezTo>
                      <a:cubicBezTo>
                        <a:pt x="82" y="183"/>
                        <a:pt x="89" y="177"/>
                        <a:pt x="97" y="177"/>
                      </a:cubicBezTo>
                      <a:cubicBezTo>
                        <a:pt x="246" y="177"/>
                        <a:pt x="246" y="177"/>
                        <a:pt x="246" y="177"/>
                      </a:cubicBezTo>
                      <a:cubicBezTo>
                        <a:pt x="254" y="177"/>
                        <a:pt x="260" y="183"/>
                        <a:pt x="260" y="191"/>
                      </a:cubicBezTo>
                      <a:cubicBezTo>
                        <a:pt x="260" y="199"/>
                        <a:pt x="254" y="206"/>
                        <a:pt x="246" y="206"/>
                      </a:cubicBezTo>
                      <a:close/>
                      <a:moveTo>
                        <a:pt x="246" y="129"/>
                      </a:moveTo>
                      <a:cubicBezTo>
                        <a:pt x="97" y="129"/>
                        <a:pt x="97" y="129"/>
                        <a:pt x="97" y="129"/>
                      </a:cubicBezTo>
                      <a:cubicBezTo>
                        <a:pt x="89" y="129"/>
                        <a:pt x="82" y="123"/>
                        <a:pt x="82" y="115"/>
                      </a:cubicBezTo>
                      <a:cubicBezTo>
                        <a:pt x="82" y="107"/>
                        <a:pt x="89" y="101"/>
                        <a:pt x="97" y="101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54" y="101"/>
                        <a:pt x="260" y="107"/>
                        <a:pt x="260" y="115"/>
                      </a:cubicBezTo>
                      <a:cubicBezTo>
                        <a:pt x="260" y="123"/>
                        <a:pt x="254" y="129"/>
                        <a:pt x="246" y="129"/>
                      </a:cubicBezTo>
                      <a:close/>
                      <a:moveTo>
                        <a:pt x="27" y="612"/>
                      </a:moveTo>
                      <a:cubicBezTo>
                        <a:pt x="12" y="612"/>
                        <a:pt x="0" y="600"/>
                        <a:pt x="0" y="58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310" y="0"/>
                        <a:pt x="334" y="10"/>
                        <a:pt x="346" y="22"/>
                      </a:cubicBezTo>
                      <a:cubicBezTo>
                        <a:pt x="450" y="126"/>
                        <a:pt x="450" y="126"/>
                        <a:pt x="450" y="126"/>
                      </a:cubicBezTo>
                      <a:cubicBezTo>
                        <a:pt x="462" y="138"/>
                        <a:pt x="472" y="162"/>
                        <a:pt x="472" y="179"/>
                      </a:cubicBezTo>
                      <a:cubicBezTo>
                        <a:pt x="472" y="585"/>
                        <a:pt x="472" y="585"/>
                        <a:pt x="472" y="585"/>
                      </a:cubicBezTo>
                      <a:cubicBezTo>
                        <a:pt x="472" y="600"/>
                        <a:pt x="460" y="612"/>
                        <a:pt x="445" y="612"/>
                      </a:cubicBezTo>
                      <a:lnTo>
                        <a:pt x="27" y="612"/>
                      </a:lnTo>
                      <a:close/>
                      <a:moveTo>
                        <a:pt x="75" y="35"/>
                      </a:moveTo>
                      <a:cubicBezTo>
                        <a:pt x="53" y="35"/>
                        <a:pt x="35" y="53"/>
                        <a:pt x="35" y="75"/>
                      </a:cubicBezTo>
                      <a:cubicBezTo>
                        <a:pt x="35" y="537"/>
                        <a:pt x="35" y="537"/>
                        <a:pt x="35" y="537"/>
                      </a:cubicBezTo>
                      <a:cubicBezTo>
                        <a:pt x="35" y="560"/>
                        <a:pt x="53" y="578"/>
                        <a:pt x="75" y="578"/>
                      </a:cubicBezTo>
                      <a:cubicBezTo>
                        <a:pt x="397" y="578"/>
                        <a:pt x="397" y="578"/>
                        <a:pt x="397" y="578"/>
                      </a:cubicBezTo>
                      <a:cubicBezTo>
                        <a:pt x="419" y="578"/>
                        <a:pt x="437" y="560"/>
                        <a:pt x="437" y="537"/>
                      </a:cubicBezTo>
                      <a:cubicBezTo>
                        <a:pt x="437" y="201"/>
                        <a:pt x="437" y="201"/>
                        <a:pt x="437" y="201"/>
                      </a:cubicBezTo>
                      <a:cubicBezTo>
                        <a:pt x="437" y="179"/>
                        <a:pt x="419" y="161"/>
                        <a:pt x="397" y="161"/>
                      </a:cubicBezTo>
                      <a:cubicBezTo>
                        <a:pt x="332" y="161"/>
                        <a:pt x="332" y="161"/>
                        <a:pt x="332" y="161"/>
                      </a:cubicBezTo>
                      <a:cubicBezTo>
                        <a:pt x="317" y="161"/>
                        <a:pt x="304" y="149"/>
                        <a:pt x="304" y="134"/>
                      </a:cubicBezTo>
                      <a:cubicBezTo>
                        <a:pt x="304" y="75"/>
                        <a:pt x="304" y="75"/>
                        <a:pt x="304" y="75"/>
                      </a:cubicBezTo>
                      <a:cubicBezTo>
                        <a:pt x="304" y="53"/>
                        <a:pt x="286" y="35"/>
                        <a:pt x="264" y="35"/>
                      </a:cubicBezTo>
                      <a:lnTo>
                        <a:pt x="75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Freeform 86">
                  <a:extLst>
                    <a:ext uri="{FF2B5EF4-FFF2-40B4-BE49-F238E27FC236}">
                      <a16:creationId xmlns:a16="http://schemas.microsoft.com/office/drawing/2014/main" id="{25FB5E9C-5F16-7840-91D4-0CA515F11B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61385" y="4026102"/>
                  <a:ext cx="662857" cy="926447"/>
                </a:xfrm>
                <a:custGeom>
                  <a:avLst/>
                  <a:gdLst>
                    <a:gd name="T0" fmla="*/ 97 w 472"/>
                    <a:gd name="T1" fmla="*/ 512 h 612"/>
                    <a:gd name="T2" fmla="*/ 97 w 472"/>
                    <a:gd name="T3" fmla="*/ 483 h 612"/>
                    <a:gd name="T4" fmla="*/ 390 w 472"/>
                    <a:gd name="T5" fmla="*/ 497 h 612"/>
                    <a:gd name="T6" fmla="*/ 375 w 472"/>
                    <a:gd name="T7" fmla="*/ 435 h 612"/>
                    <a:gd name="T8" fmla="*/ 82 w 472"/>
                    <a:gd name="T9" fmla="*/ 421 h 612"/>
                    <a:gd name="T10" fmla="*/ 375 w 472"/>
                    <a:gd name="T11" fmla="*/ 406 h 612"/>
                    <a:gd name="T12" fmla="*/ 375 w 472"/>
                    <a:gd name="T13" fmla="*/ 435 h 612"/>
                    <a:gd name="T14" fmla="*/ 97 w 472"/>
                    <a:gd name="T15" fmla="*/ 359 h 612"/>
                    <a:gd name="T16" fmla="*/ 97 w 472"/>
                    <a:gd name="T17" fmla="*/ 330 h 612"/>
                    <a:gd name="T18" fmla="*/ 390 w 472"/>
                    <a:gd name="T19" fmla="*/ 344 h 612"/>
                    <a:gd name="T20" fmla="*/ 375 w 472"/>
                    <a:gd name="T21" fmla="*/ 282 h 612"/>
                    <a:gd name="T22" fmla="*/ 82 w 472"/>
                    <a:gd name="T23" fmla="*/ 268 h 612"/>
                    <a:gd name="T24" fmla="*/ 375 w 472"/>
                    <a:gd name="T25" fmla="*/ 254 h 612"/>
                    <a:gd name="T26" fmla="*/ 375 w 472"/>
                    <a:gd name="T27" fmla="*/ 282 h 612"/>
                    <a:gd name="T28" fmla="*/ 97 w 472"/>
                    <a:gd name="T29" fmla="*/ 206 h 612"/>
                    <a:gd name="T30" fmla="*/ 97 w 472"/>
                    <a:gd name="T31" fmla="*/ 177 h 612"/>
                    <a:gd name="T32" fmla="*/ 260 w 472"/>
                    <a:gd name="T33" fmla="*/ 191 h 612"/>
                    <a:gd name="T34" fmla="*/ 246 w 472"/>
                    <a:gd name="T35" fmla="*/ 129 h 612"/>
                    <a:gd name="T36" fmla="*/ 82 w 472"/>
                    <a:gd name="T37" fmla="*/ 115 h 612"/>
                    <a:gd name="T38" fmla="*/ 246 w 472"/>
                    <a:gd name="T39" fmla="*/ 101 h 612"/>
                    <a:gd name="T40" fmla="*/ 246 w 472"/>
                    <a:gd name="T41" fmla="*/ 129 h 612"/>
                    <a:gd name="T42" fmla="*/ 0 w 472"/>
                    <a:gd name="T43" fmla="*/ 585 h 612"/>
                    <a:gd name="T44" fmla="*/ 27 w 472"/>
                    <a:gd name="T45" fmla="*/ 0 h 612"/>
                    <a:gd name="T46" fmla="*/ 346 w 472"/>
                    <a:gd name="T47" fmla="*/ 22 h 612"/>
                    <a:gd name="T48" fmla="*/ 472 w 472"/>
                    <a:gd name="T49" fmla="*/ 179 h 612"/>
                    <a:gd name="T50" fmla="*/ 445 w 472"/>
                    <a:gd name="T51" fmla="*/ 612 h 612"/>
                    <a:gd name="T52" fmla="*/ 75 w 472"/>
                    <a:gd name="T53" fmla="*/ 35 h 612"/>
                    <a:gd name="T54" fmla="*/ 35 w 472"/>
                    <a:gd name="T55" fmla="*/ 537 h 612"/>
                    <a:gd name="T56" fmla="*/ 397 w 472"/>
                    <a:gd name="T57" fmla="*/ 578 h 612"/>
                    <a:gd name="T58" fmla="*/ 437 w 472"/>
                    <a:gd name="T59" fmla="*/ 201 h 612"/>
                    <a:gd name="T60" fmla="*/ 332 w 472"/>
                    <a:gd name="T61" fmla="*/ 161 h 612"/>
                    <a:gd name="T62" fmla="*/ 304 w 472"/>
                    <a:gd name="T63" fmla="*/ 75 h 612"/>
                    <a:gd name="T64" fmla="*/ 75 w 472"/>
                    <a:gd name="T65" fmla="*/ 35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72" h="612">
                      <a:moveTo>
                        <a:pt x="375" y="512"/>
                      </a:moveTo>
                      <a:cubicBezTo>
                        <a:pt x="97" y="512"/>
                        <a:pt x="97" y="512"/>
                        <a:pt x="97" y="512"/>
                      </a:cubicBezTo>
                      <a:cubicBezTo>
                        <a:pt x="89" y="512"/>
                        <a:pt x="82" y="505"/>
                        <a:pt x="82" y="497"/>
                      </a:cubicBezTo>
                      <a:cubicBezTo>
                        <a:pt x="82" y="489"/>
                        <a:pt x="89" y="483"/>
                        <a:pt x="97" y="483"/>
                      </a:cubicBezTo>
                      <a:cubicBezTo>
                        <a:pt x="375" y="483"/>
                        <a:pt x="375" y="483"/>
                        <a:pt x="375" y="483"/>
                      </a:cubicBezTo>
                      <a:cubicBezTo>
                        <a:pt x="383" y="483"/>
                        <a:pt x="390" y="489"/>
                        <a:pt x="390" y="497"/>
                      </a:cubicBezTo>
                      <a:cubicBezTo>
                        <a:pt x="390" y="505"/>
                        <a:pt x="383" y="512"/>
                        <a:pt x="375" y="512"/>
                      </a:cubicBezTo>
                      <a:close/>
                      <a:moveTo>
                        <a:pt x="375" y="435"/>
                      </a:moveTo>
                      <a:cubicBezTo>
                        <a:pt x="97" y="435"/>
                        <a:pt x="97" y="435"/>
                        <a:pt x="97" y="435"/>
                      </a:cubicBezTo>
                      <a:cubicBezTo>
                        <a:pt x="89" y="435"/>
                        <a:pt x="82" y="429"/>
                        <a:pt x="82" y="421"/>
                      </a:cubicBezTo>
                      <a:cubicBezTo>
                        <a:pt x="82" y="413"/>
                        <a:pt x="89" y="406"/>
                        <a:pt x="97" y="406"/>
                      </a:cubicBezTo>
                      <a:cubicBezTo>
                        <a:pt x="375" y="406"/>
                        <a:pt x="375" y="406"/>
                        <a:pt x="375" y="406"/>
                      </a:cubicBezTo>
                      <a:cubicBezTo>
                        <a:pt x="383" y="406"/>
                        <a:pt x="390" y="413"/>
                        <a:pt x="390" y="421"/>
                      </a:cubicBezTo>
                      <a:cubicBezTo>
                        <a:pt x="390" y="429"/>
                        <a:pt x="383" y="435"/>
                        <a:pt x="375" y="435"/>
                      </a:cubicBezTo>
                      <a:close/>
                      <a:moveTo>
                        <a:pt x="375" y="359"/>
                      </a:moveTo>
                      <a:cubicBezTo>
                        <a:pt x="97" y="359"/>
                        <a:pt x="97" y="359"/>
                        <a:pt x="97" y="359"/>
                      </a:cubicBezTo>
                      <a:cubicBezTo>
                        <a:pt x="89" y="359"/>
                        <a:pt x="82" y="352"/>
                        <a:pt x="82" y="344"/>
                      </a:cubicBezTo>
                      <a:cubicBezTo>
                        <a:pt x="82" y="336"/>
                        <a:pt x="89" y="330"/>
                        <a:pt x="97" y="330"/>
                      </a:cubicBezTo>
                      <a:cubicBezTo>
                        <a:pt x="375" y="330"/>
                        <a:pt x="375" y="330"/>
                        <a:pt x="375" y="330"/>
                      </a:cubicBezTo>
                      <a:cubicBezTo>
                        <a:pt x="383" y="330"/>
                        <a:pt x="390" y="336"/>
                        <a:pt x="390" y="344"/>
                      </a:cubicBezTo>
                      <a:cubicBezTo>
                        <a:pt x="390" y="352"/>
                        <a:pt x="383" y="359"/>
                        <a:pt x="375" y="359"/>
                      </a:cubicBezTo>
                      <a:close/>
                      <a:moveTo>
                        <a:pt x="375" y="282"/>
                      </a:moveTo>
                      <a:cubicBezTo>
                        <a:pt x="97" y="282"/>
                        <a:pt x="97" y="282"/>
                        <a:pt x="97" y="282"/>
                      </a:cubicBezTo>
                      <a:cubicBezTo>
                        <a:pt x="89" y="282"/>
                        <a:pt x="82" y="276"/>
                        <a:pt x="82" y="268"/>
                      </a:cubicBezTo>
                      <a:cubicBezTo>
                        <a:pt x="82" y="260"/>
                        <a:pt x="89" y="254"/>
                        <a:pt x="97" y="254"/>
                      </a:cubicBezTo>
                      <a:cubicBezTo>
                        <a:pt x="375" y="254"/>
                        <a:pt x="375" y="254"/>
                        <a:pt x="375" y="254"/>
                      </a:cubicBezTo>
                      <a:cubicBezTo>
                        <a:pt x="383" y="254"/>
                        <a:pt x="390" y="260"/>
                        <a:pt x="390" y="268"/>
                      </a:cubicBezTo>
                      <a:cubicBezTo>
                        <a:pt x="390" y="276"/>
                        <a:pt x="383" y="282"/>
                        <a:pt x="375" y="282"/>
                      </a:cubicBezTo>
                      <a:close/>
                      <a:moveTo>
                        <a:pt x="246" y="206"/>
                      </a:moveTo>
                      <a:cubicBezTo>
                        <a:pt x="97" y="206"/>
                        <a:pt x="97" y="206"/>
                        <a:pt x="97" y="206"/>
                      </a:cubicBezTo>
                      <a:cubicBezTo>
                        <a:pt x="89" y="206"/>
                        <a:pt x="82" y="199"/>
                        <a:pt x="82" y="191"/>
                      </a:cubicBezTo>
                      <a:cubicBezTo>
                        <a:pt x="82" y="183"/>
                        <a:pt x="89" y="177"/>
                        <a:pt x="97" y="177"/>
                      </a:cubicBezTo>
                      <a:cubicBezTo>
                        <a:pt x="246" y="177"/>
                        <a:pt x="246" y="177"/>
                        <a:pt x="246" y="177"/>
                      </a:cubicBezTo>
                      <a:cubicBezTo>
                        <a:pt x="254" y="177"/>
                        <a:pt x="260" y="183"/>
                        <a:pt x="260" y="191"/>
                      </a:cubicBezTo>
                      <a:cubicBezTo>
                        <a:pt x="260" y="199"/>
                        <a:pt x="254" y="206"/>
                        <a:pt x="246" y="206"/>
                      </a:cubicBezTo>
                      <a:close/>
                      <a:moveTo>
                        <a:pt x="246" y="129"/>
                      </a:moveTo>
                      <a:cubicBezTo>
                        <a:pt x="97" y="129"/>
                        <a:pt x="97" y="129"/>
                        <a:pt x="97" y="129"/>
                      </a:cubicBezTo>
                      <a:cubicBezTo>
                        <a:pt x="89" y="129"/>
                        <a:pt x="82" y="123"/>
                        <a:pt x="82" y="115"/>
                      </a:cubicBezTo>
                      <a:cubicBezTo>
                        <a:pt x="82" y="107"/>
                        <a:pt x="89" y="101"/>
                        <a:pt x="97" y="101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54" y="101"/>
                        <a:pt x="260" y="107"/>
                        <a:pt x="260" y="115"/>
                      </a:cubicBezTo>
                      <a:cubicBezTo>
                        <a:pt x="260" y="123"/>
                        <a:pt x="254" y="129"/>
                        <a:pt x="246" y="129"/>
                      </a:cubicBezTo>
                      <a:close/>
                      <a:moveTo>
                        <a:pt x="27" y="612"/>
                      </a:moveTo>
                      <a:cubicBezTo>
                        <a:pt x="12" y="612"/>
                        <a:pt x="0" y="600"/>
                        <a:pt x="0" y="58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310" y="0"/>
                        <a:pt x="334" y="10"/>
                        <a:pt x="346" y="22"/>
                      </a:cubicBezTo>
                      <a:cubicBezTo>
                        <a:pt x="450" y="126"/>
                        <a:pt x="450" y="126"/>
                        <a:pt x="450" y="126"/>
                      </a:cubicBezTo>
                      <a:cubicBezTo>
                        <a:pt x="462" y="138"/>
                        <a:pt x="472" y="162"/>
                        <a:pt x="472" y="179"/>
                      </a:cubicBezTo>
                      <a:cubicBezTo>
                        <a:pt x="472" y="585"/>
                        <a:pt x="472" y="585"/>
                        <a:pt x="472" y="585"/>
                      </a:cubicBezTo>
                      <a:cubicBezTo>
                        <a:pt x="472" y="600"/>
                        <a:pt x="460" y="612"/>
                        <a:pt x="445" y="612"/>
                      </a:cubicBezTo>
                      <a:lnTo>
                        <a:pt x="27" y="612"/>
                      </a:lnTo>
                      <a:close/>
                      <a:moveTo>
                        <a:pt x="75" y="35"/>
                      </a:moveTo>
                      <a:cubicBezTo>
                        <a:pt x="53" y="35"/>
                        <a:pt x="35" y="53"/>
                        <a:pt x="35" y="75"/>
                      </a:cubicBezTo>
                      <a:cubicBezTo>
                        <a:pt x="35" y="537"/>
                        <a:pt x="35" y="537"/>
                        <a:pt x="35" y="537"/>
                      </a:cubicBezTo>
                      <a:cubicBezTo>
                        <a:pt x="35" y="560"/>
                        <a:pt x="53" y="578"/>
                        <a:pt x="75" y="578"/>
                      </a:cubicBezTo>
                      <a:cubicBezTo>
                        <a:pt x="397" y="578"/>
                        <a:pt x="397" y="578"/>
                        <a:pt x="397" y="578"/>
                      </a:cubicBezTo>
                      <a:cubicBezTo>
                        <a:pt x="419" y="578"/>
                        <a:pt x="437" y="560"/>
                        <a:pt x="437" y="537"/>
                      </a:cubicBezTo>
                      <a:cubicBezTo>
                        <a:pt x="437" y="201"/>
                        <a:pt x="437" y="201"/>
                        <a:pt x="437" y="201"/>
                      </a:cubicBezTo>
                      <a:cubicBezTo>
                        <a:pt x="437" y="179"/>
                        <a:pt x="419" y="161"/>
                        <a:pt x="397" y="161"/>
                      </a:cubicBezTo>
                      <a:cubicBezTo>
                        <a:pt x="332" y="161"/>
                        <a:pt x="332" y="161"/>
                        <a:pt x="332" y="161"/>
                      </a:cubicBezTo>
                      <a:cubicBezTo>
                        <a:pt x="317" y="161"/>
                        <a:pt x="304" y="149"/>
                        <a:pt x="304" y="134"/>
                      </a:cubicBezTo>
                      <a:cubicBezTo>
                        <a:pt x="304" y="75"/>
                        <a:pt x="304" y="75"/>
                        <a:pt x="304" y="75"/>
                      </a:cubicBezTo>
                      <a:cubicBezTo>
                        <a:pt x="304" y="53"/>
                        <a:pt x="286" y="35"/>
                        <a:pt x="264" y="35"/>
                      </a:cubicBezTo>
                      <a:lnTo>
                        <a:pt x="75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Freeform 86">
                  <a:extLst>
                    <a:ext uri="{FF2B5EF4-FFF2-40B4-BE49-F238E27FC236}">
                      <a16:creationId xmlns:a16="http://schemas.microsoft.com/office/drawing/2014/main" id="{A48BBFCE-C9BD-954E-8191-614CE08493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43118" y="4026102"/>
                  <a:ext cx="662857" cy="926447"/>
                </a:xfrm>
                <a:custGeom>
                  <a:avLst/>
                  <a:gdLst>
                    <a:gd name="T0" fmla="*/ 97 w 472"/>
                    <a:gd name="T1" fmla="*/ 512 h 612"/>
                    <a:gd name="T2" fmla="*/ 97 w 472"/>
                    <a:gd name="T3" fmla="*/ 483 h 612"/>
                    <a:gd name="T4" fmla="*/ 390 w 472"/>
                    <a:gd name="T5" fmla="*/ 497 h 612"/>
                    <a:gd name="T6" fmla="*/ 375 w 472"/>
                    <a:gd name="T7" fmla="*/ 435 h 612"/>
                    <a:gd name="T8" fmla="*/ 82 w 472"/>
                    <a:gd name="T9" fmla="*/ 421 h 612"/>
                    <a:gd name="T10" fmla="*/ 375 w 472"/>
                    <a:gd name="T11" fmla="*/ 406 h 612"/>
                    <a:gd name="T12" fmla="*/ 375 w 472"/>
                    <a:gd name="T13" fmla="*/ 435 h 612"/>
                    <a:gd name="T14" fmla="*/ 97 w 472"/>
                    <a:gd name="T15" fmla="*/ 359 h 612"/>
                    <a:gd name="T16" fmla="*/ 97 w 472"/>
                    <a:gd name="T17" fmla="*/ 330 h 612"/>
                    <a:gd name="T18" fmla="*/ 390 w 472"/>
                    <a:gd name="T19" fmla="*/ 344 h 612"/>
                    <a:gd name="T20" fmla="*/ 375 w 472"/>
                    <a:gd name="T21" fmla="*/ 282 h 612"/>
                    <a:gd name="T22" fmla="*/ 82 w 472"/>
                    <a:gd name="T23" fmla="*/ 268 h 612"/>
                    <a:gd name="T24" fmla="*/ 375 w 472"/>
                    <a:gd name="T25" fmla="*/ 254 h 612"/>
                    <a:gd name="T26" fmla="*/ 375 w 472"/>
                    <a:gd name="T27" fmla="*/ 282 h 612"/>
                    <a:gd name="T28" fmla="*/ 97 w 472"/>
                    <a:gd name="T29" fmla="*/ 206 h 612"/>
                    <a:gd name="T30" fmla="*/ 97 w 472"/>
                    <a:gd name="T31" fmla="*/ 177 h 612"/>
                    <a:gd name="T32" fmla="*/ 260 w 472"/>
                    <a:gd name="T33" fmla="*/ 191 h 612"/>
                    <a:gd name="T34" fmla="*/ 246 w 472"/>
                    <a:gd name="T35" fmla="*/ 129 h 612"/>
                    <a:gd name="T36" fmla="*/ 82 w 472"/>
                    <a:gd name="T37" fmla="*/ 115 h 612"/>
                    <a:gd name="T38" fmla="*/ 246 w 472"/>
                    <a:gd name="T39" fmla="*/ 101 h 612"/>
                    <a:gd name="T40" fmla="*/ 246 w 472"/>
                    <a:gd name="T41" fmla="*/ 129 h 612"/>
                    <a:gd name="T42" fmla="*/ 0 w 472"/>
                    <a:gd name="T43" fmla="*/ 585 h 612"/>
                    <a:gd name="T44" fmla="*/ 27 w 472"/>
                    <a:gd name="T45" fmla="*/ 0 h 612"/>
                    <a:gd name="T46" fmla="*/ 346 w 472"/>
                    <a:gd name="T47" fmla="*/ 22 h 612"/>
                    <a:gd name="T48" fmla="*/ 472 w 472"/>
                    <a:gd name="T49" fmla="*/ 179 h 612"/>
                    <a:gd name="T50" fmla="*/ 445 w 472"/>
                    <a:gd name="T51" fmla="*/ 612 h 612"/>
                    <a:gd name="T52" fmla="*/ 75 w 472"/>
                    <a:gd name="T53" fmla="*/ 35 h 612"/>
                    <a:gd name="T54" fmla="*/ 35 w 472"/>
                    <a:gd name="T55" fmla="*/ 537 h 612"/>
                    <a:gd name="T56" fmla="*/ 397 w 472"/>
                    <a:gd name="T57" fmla="*/ 578 h 612"/>
                    <a:gd name="T58" fmla="*/ 437 w 472"/>
                    <a:gd name="T59" fmla="*/ 201 h 612"/>
                    <a:gd name="T60" fmla="*/ 332 w 472"/>
                    <a:gd name="T61" fmla="*/ 161 h 612"/>
                    <a:gd name="T62" fmla="*/ 304 w 472"/>
                    <a:gd name="T63" fmla="*/ 75 h 612"/>
                    <a:gd name="T64" fmla="*/ 75 w 472"/>
                    <a:gd name="T65" fmla="*/ 35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72" h="612">
                      <a:moveTo>
                        <a:pt x="375" y="512"/>
                      </a:moveTo>
                      <a:cubicBezTo>
                        <a:pt x="97" y="512"/>
                        <a:pt x="97" y="512"/>
                        <a:pt x="97" y="512"/>
                      </a:cubicBezTo>
                      <a:cubicBezTo>
                        <a:pt x="89" y="512"/>
                        <a:pt x="82" y="505"/>
                        <a:pt x="82" y="497"/>
                      </a:cubicBezTo>
                      <a:cubicBezTo>
                        <a:pt x="82" y="489"/>
                        <a:pt x="89" y="483"/>
                        <a:pt x="97" y="483"/>
                      </a:cubicBezTo>
                      <a:cubicBezTo>
                        <a:pt x="375" y="483"/>
                        <a:pt x="375" y="483"/>
                        <a:pt x="375" y="483"/>
                      </a:cubicBezTo>
                      <a:cubicBezTo>
                        <a:pt x="383" y="483"/>
                        <a:pt x="390" y="489"/>
                        <a:pt x="390" y="497"/>
                      </a:cubicBezTo>
                      <a:cubicBezTo>
                        <a:pt x="390" y="505"/>
                        <a:pt x="383" y="512"/>
                        <a:pt x="375" y="512"/>
                      </a:cubicBezTo>
                      <a:close/>
                      <a:moveTo>
                        <a:pt x="375" y="435"/>
                      </a:moveTo>
                      <a:cubicBezTo>
                        <a:pt x="97" y="435"/>
                        <a:pt x="97" y="435"/>
                        <a:pt x="97" y="435"/>
                      </a:cubicBezTo>
                      <a:cubicBezTo>
                        <a:pt x="89" y="435"/>
                        <a:pt x="82" y="429"/>
                        <a:pt x="82" y="421"/>
                      </a:cubicBezTo>
                      <a:cubicBezTo>
                        <a:pt x="82" y="413"/>
                        <a:pt x="89" y="406"/>
                        <a:pt x="97" y="406"/>
                      </a:cubicBezTo>
                      <a:cubicBezTo>
                        <a:pt x="375" y="406"/>
                        <a:pt x="375" y="406"/>
                        <a:pt x="375" y="406"/>
                      </a:cubicBezTo>
                      <a:cubicBezTo>
                        <a:pt x="383" y="406"/>
                        <a:pt x="390" y="413"/>
                        <a:pt x="390" y="421"/>
                      </a:cubicBezTo>
                      <a:cubicBezTo>
                        <a:pt x="390" y="429"/>
                        <a:pt x="383" y="435"/>
                        <a:pt x="375" y="435"/>
                      </a:cubicBezTo>
                      <a:close/>
                      <a:moveTo>
                        <a:pt x="375" y="359"/>
                      </a:moveTo>
                      <a:cubicBezTo>
                        <a:pt x="97" y="359"/>
                        <a:pt x="97" y="359"/>
                        <a:pt x="97" y="359"/>
                      </a:cubicBezTo>
                      <a:cubicBezTo>
                        <a:pt x="89" y="359"/>
                        <a:pt x="82" y="352"/>
                        <a:pt x="82" y="344"/>
                      </a:cubicBezTo>
                      <a:cubicBezTo>
                        <a:pt x="82" y="336"/>
                        <a:pt x="89" y="330"/>
                        <a:pt x="97" y="330"/>
                      </a:cubicBezTo>
                      <a:cubicBezTo>
                        <a:pt x="375" y="330"/>
                        <a:pt x="375" y="330"/>
                        <a:pt x="375" y="330"/>
                      </a:cubicBezTo>
                      <a:cubicBezTo>
                        <a:pt x="383" y="330"/>
                        <a:pt x="390" y="336"/>
                        <a:pt x="390" y="344"/>
                      </a:cubicBezTo>
                      <a:cubicBezTo>
                        <a:pt x="390" y="352"/>
                        <a:pt x="383" y="359"/>
                        <a:pt x="375" y="359"/>
                      </a:cubicBezTo>
                      <a:close/>
                      <a:moveTo>
                        <a:pt x="375" y="282"/>
                      </a:moveTo>
                      <a:cubicBezTo>
                        <a:pt x="97" y="282"/>
                        <a:pt x="97" y="282"/>
                        <a:pt x="97" y="282"/>
                      </a:cubicBezTo>
                      <a:cubicBezTo>
                        <a:pt x="89" y="282"/>
                        <a:pt x="82" y="276"/>
                        <a:pt x="82" y="268"/>
                      </a:cubicBezTo>
                      <a:cubicBezTo>
                        <a:pt x="82" y="260"/>
                        <a:pt x="89" y="254"/>
                        <a:pt x="97" y="254"/>
                      </a:cubicBezTo>
                      <a:cubicBezTo>
                        <a:pt x="375" y="254"/>
                        <a:pt x="375" y="254"/>
                        <a:pt x="375" y="254"/>
                      </a:cubicBezTo>
                      <a:cubicBezTo>
                        <a:pt x="383" y="254"/>
                        <a:pt x="390" y="260"/>
                        <a:pt x="390" y="268"/>
                      </a:cubicBezTo>
                      <a:cubicBezTo>
                        <a:pt x="390" y="276"/>
                        <a:pt x="383" y="282"/>
                        <a:pt x="375" y="282"/>
                      </a:cubicBezTo>
                      <a:close/>
                      <a:moveTo>
                        <a:pt x="246" y="206"/>
                      </a:moveTo>
                      <a:cubicBezTo>
                        <a:pt x="97" y="206"/>
                        <a:pt x="97" y="206"/>
                        <a:pt x="97" y="206"/>
                      </a:cubicBezTo>
                      <a:cubicBezTo>
                        <a:pt x="89" y="206"/>
                        <a:pt x="82" y="199"/>
                        <a:pt x="82" y="191"/>
                      </a:cubicBezTo>
                      <a:cubicBezTo>
                        <a:pt x="82" y="183"/>
                        <a:pt x="89" y="177"/>
                        <a:pt x="97" y="177"/>
                      </a:cubicBezTo>
                      <a:cubicBezTo>
                        <a:pt x="246" y="177"/>
                        <a:pt x="246" y="177"/>
                        <a:pt x="246" y="177"/>
                      </a:cubicBezTo>
                      <a:cubicBezTo>
                        <a:pt x="254" y="177"/>
                        <a:pt x="260" y="183"/>
                        <a:pt x="260" y="191"/>
                      </a:cubicBezTo>
                      <a:cubicBezTo>
                        <a:pt x="260" y="199"/>
                        <a:pt x="254" y="206"/>
                        <a:pt x="246" y="206"/>
                      </a:cubicBezTo>
                      <a:close/>
                      <a:moveTo>
                        <a:pt x="246" y="129"/>
                      </a:moveTo>
                      <a:cubicBezTo>
                        <a:pt x="97" y="129"/>
                        <a:pt x="97" y="129"/>
                        <a:pt x="97" y="129"/>
                      </a:cubicBezTo>
                      <a:cubicBezTo>
                        <a:pt x="89" y="129"/>
                        <a:pt x="82" y="123"/>
                        <a:pt x="82" y="115"/>
                      </a:cubicBezTo>
                      <a:cubicBezTo>
                        <a:pt x="82" y="107"/>
                        <a:pt x="89" y="101"/>
                        <a:pt x="97" y="101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54" y="101"/>
                        <a:pt x="260" y="107"/>
                        <a:pt x="260" y="115"/>
                      </a:cubicBezTo>
                      <a:cubicBezTo>
                        <a:pt x="260" y="123"/>
                        <a:pt x="254" y="129"/>
                        <a:pt x="246" y="129"/>
                      </a:cubicBezTo>
                      <a:close/>
                      <a:moveTo>
                        <a:pt x="27" y="612"/>
                      </a:moveTo>
                      <a:cubicBezTo>
                        <a:pt x="12" y="612"/>
                        <a:pt x="0" y="600"/>
                        <a:pt x="0" y="58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310" y="0"/>
                        <a:pt x="334" y="10"/>
                        <a:pt x="346" y="22"/>
                      </a:cubicBezTo>
                      <a:cubicBezTo>
                        <a:pt x="450" y="126"/>
                        <a:pt x="450" y="126"/>
                        <a:pt x="450" y="126"/>
                      </a:cubicBezTo>
                      <a:cubicBezTo>
                        <a:pt x="462" y="138"/>
                        <a:pt x="472" y="162"/>
                        <a:pt x="472" y="179"/>
                      </a:cubicBezTo>
                      <a:cubicBezTo>
                        <a:pt x="472" y="585"/>
                        <a:pt x="472" y="585"/>
                        <a:pt x="472" y="585"/>
                      </a:cubicBezTo>
                      <a:cubicBezTo>
                        <a:pt x="472" y="600"/>
                        <a:pt x="460" y="612"/>
                        <a:pt x="445" y="612"/>
                      </a:cubicBezTo>
                      <a:lnTo>
                        <a:pt x="27" y="612"/>
                      </a:lnTo>
                      <a:close/>
                      <a:moveTo>
                        <a:pt x="75" y="35"/>
                      </a:moveTo>
                      <a:cubicBezTo>
                        <a:pt x="53" y="35"/>
                        <a:pt x="35" y="53"/>
                        <a:pt x="35" y="75"/>
                      </a:cubicBezTo>
                      <a:cubicBezTo>
                        <a:pt x="35" y="537"/>
                        <a:pt x="35" y="537"/>
                        <a:pt x="35" y="537"/>
                      </a:cubicBezTo>
                      <a:cubicBezTo>
                        <a:pt x="35" y="560"/>
                        <a:pt x="53" y="578"/>
                        <a:pt x="75" y="578"/>
                      </a:cubicBezTo>
                      <a:cubicBezTo>
                        <a:pt x="397" y="578"/>
                        <a:pt x="397" y="578"/>
                        <a:pt x="397" y="578"/>
                      </a:cubicBezTo>
                      <a:cubicBezTo>
                        <a:pt x="419" y="578"/>
                        <a:pt x="437" y="560"/>
                        <a:pt x="437" y="537"/>
                      </a:cubicBezTo>
                      <a:cubicBezTo>
                        <a:pt x="437" y="201"/>
                        <a:pt x="437" y="201"/>
                        <a:pt x="437" y="201"/>
                      </a:cubicBezTo>
                      <a:cubicBezTo>
                        <a:pt x="437" y="179"/>
                        <a:pt x="419" y="161"/>
                        <a:pt x="397" y="161"/>
                      </a:cubicBezTo>
                      <a:cubicBezTo>
                        <a:pt x="332" y="161"/>
                        <a:pt x="332" y="161"/>
                        <a:pt x="332" y="161"/>
                      </a:cubicBezTo>
                      <a:cubicBezTo>
                        <a:pt x="317" y="161"/>
                        <a:pt x="304" y="149"/>
                        <a:pt x="304" y="134"/>
                      </a:cubicBezTo>
                      <a:cubicBezTo>
                        <a:pt x="304" y="75"/>
                        <a:pt x="304" y="75"/>
                        <a:pt x="304" y="75"/>
                      </a:cubicBezTo>
                      <a:cubicBezTo>
                        <a:pt x="304" y="53"/>
                        <a:pt x="286" y="35"/>
                        <a:pt x="264" y="35"/>
                      </a:cubicBezTo>
                      <a:lnTo>
                        <a:pt x="75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86">
                  <a:extLst>
                    <a:ext uri="{FF2B5EF4-FFF2-40B4-BE49-F238E27FC236}">
                      <a16:creationId xmlns:a16="http://schemas.microsoft.com/office/drawing/2014/main" id="{3D562DC0-CBC2-BF44-AE9C-B6CF0C5141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7256" y="4026102"/>
                  <a:ext cx="662857" cy="926447"/>
                </a:xfrm>
                <a:custGeom>
                  <a:avLst/>
                  <a:gdLst>
                    <a:gd name="T0" fmla="*/ 97 w 472"/>
                    <a:gd name="T1" fmla="*/ 512 h 612"/>
                    <a:gd name="T2" fmla="*/ 97 w 472"/>
                    <a:gd name="T3" fmla="*/ 483 h 612"/>
                    <a:gd name="T4" fmla="*/ 390 w 472"/>
                    <a:gd name="T5" fmla="*/ 497 h 612"/>
                    <a:gd name="T6" fmla="*/ 375 w 472"/>
                    <a:gd name="T7" fmla="*/ 435 h 612"/>
                    <a:gd name="T8" fmla="*/ 82 w 472"/>
                    <a:gd name="T9" fmla="*/ 421 h 612"/>
                    <a:gd name="T10" fmla="*/ 375 w 472"/>
                    <a:gd name="T11" fmla="*/ 406 h 612"/>
                    <a:gd name="T12" fmla="*/ 375 w 472"/>
                    <a:gd name="T13" fmla="*/ 435 h 612"/>
                    <a:gd name="T14" fmla="*/ 97 w 472"/>
                    <a:gd name="T15" fmla="*/ 359 h 612"/>
                    <a:gd name="T16" fmla="*/ 97 w 472"/>
                    <a:gd name="T17" fmla="*/ 330 h 612"/>
                    <a:gd name="T18" fmla="*/ 390 w 472"/>
                    <a:gd name="T19" fmla="*/ 344 h 612"/>
                    <a:gd name="T20" fmla="*/ 375 w 472"/>
                    <a:gd name="T21" fmla="*/ 282 h 612"/>
                    <a:gd name="T22" fmla="*/ 82 w 472"/>
                    <a:gd name="T23" fmla="*/ 268 h 612"/>
                    <a:gd name="T24" fmla="*/ 375 w 472"/>
                    <a:gd name="T25" fmla="*/ 254 h 612"/>
                    <a:gd name="T26" fmla="*/ 375 w 472"/>
                    <a:gd name="T27" fmla="*/ 282 h 612"/>
                    <a:gd name="T28" fmla="*/ 97 w 472"/>
                    <a:gd name="T29" fmla="*/ 206 h 612"/>
                    <a:gd name="T30" fmla="*/ 97 w 472"/>
                    <a:gd name="T31" fmla="*/ 177 h 612"/>
                    <a:gd name="T32" fmla="*/ 260 w 472"/>
                    <a:gd name="T33" fmla="*/ 191 h 612"/>
                    <a:gd name="T34" fmla="*/ 246 w 472"/>
                    <a:gd name="T35" fmla="*/ 129 h 612"/>
                    <a:gd name="T36" fmla="*/ 82 w 472"/>
                    <a:gd name="T37" fmla="*/ 115 h 612"/>
                    <a:gd name="T38" fmla="*/ 246 w 472"/>
                    <a:gd name="T39" fmla="*/ 101 h 612"/>
                    <a:gd name="T40" fmla="*/ 246 w 472"/>
                    <a:gd name="T41" fmla="*/ 129 h 612"/>
                    <a:gd name="T42" fmla="*/ 0 w 472"/>
                    <a:gd name="T43" fmla="*/ 585 h 612"/>
                    <a:gd name="T44" fmla="*/ 27 w 472"/>
                    <a:gd name="T45" fmla="*/ 0 h 612"/>
                    <a:gd name="T46" fmla="*/ 346 w 472"/>
                    <a:gd name="T47" fmla="*/ 22 h 612"/>
                    <a:gd name="T48" fmla="*/ 472 w 472"/>
                    <a:gd name="T49" fmla="*/ 179 h 612"/>
                    <a:gd name="T50" fmla="*/ 445 w 472"/>
                    <a:gd name="T51" fmla="*/ 612 h 612"/>
                    <a:gd name="T52" fmla="*/ 75 w 472"/>
                    <a:gd name="T53" fmla="*/ 35 h 612"/>
                    <a:gd name="T54" fmla="*/ 35 w 472"/>
                    <a:gd name="T55" fmla="*/ 537 h 612"/>
                    <a:gd name="T56" fmla="*/ 397 w 472"/>
                    <a:gd name="T57" fmla="*/ 578 h 612"/>
                    <a:gd name="T58" fmla="*/ 437 w 472"/>
                    <a:gd name="T59" fmla="*/ 201 h 612"/>
                    <a:gd name="T60" fmla="*/ 332 w 472"/>
                    <a:gd name="T61" fmla="*/ 161 h 612"/>
                    <a:gd name="T62" fmla="*/ 304 w 472"/>
                    <a:gd name="T63" fmla="*/ 75 h 612"/>
                    <a:gd name="T64" fmla="*/ 75 w 472"/>
                    <a:gd name="T65" fmla="*/ 35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72" h="612">
                      <a:moveTo>
                        <a:pt x="375" y="512"/>
                      </a:moveTo>
                      <a:cubicBezTo>
                        <a:pt x="97" y="512"/>
                        <a:pt x="97" y="512"/>
                        <a:pt x="97" y="512"/>
                      </a:cubicBezTo>
                      <a:cubicBezTo>
                        <a:pt x="89" y="512"/>
                        <a:pt x="82" y="505"/>
                        <a:pt x="82" y="497"/>
                      </a:cubicBezTo>
                      <a:cubicBezTo>
                        <a:pt x="82" y="489"/>
                        <a:pt x="89" y="483"/>
                        <a:pt x="97" y="483"/>
                      </a:cubicBezTo>
                      <a:cubicBezTo>
                        <a:pt x="375" y="483"/>
                        <a:pt x="375" y="483"/>
                        <a:pt x="375" y="483"/>
                      </a:cubicBezTo>
                      <a:cubicBezTo>
                        <a:pt x="383" y="483"/>
                        <a:pt x="390" y="489"/>
                        <a:pt x="390" y="497"/>
                      </a:cubicBezTo>
                      <a:cubicBezTo>
                        <a:pt x="390" y="505"/>
                        <a:pt x="383" y="512"/>
                        <a:pt x="375" y="512"/>
                      </a:cubicBezTo>
                      <a:close/>
                      <a:moveTo>
                        <a:pt x="375" y="435"/>
                      </a:moveTo>
                      <a:cubicBezTo>
                        <a:pt x="97" y="435"/>
                        <a:pt x="97" y="435"/>
                        <a:pt x="97" y="435"/>
                      </a:cubicBezTo>
                      <a:cubicBezTo>
                        <a:pt x="89" y="435"/>
                        <a:pt x="82" y="429"/>
                        <a:pt x="82" y="421"/>
                      </a:cubicBezTo>
                      <a:cubicBezTo>
                        <a:pt x="82" y="413"/>
                        <a:pt x="89" y="406"/>
                        <a:pt x="97" y="406"/>
                      </a:cubicBezTo>
                      <a:cubicBezTo>
                        <a:pt x="375" y="406"/>
                        <a:pt x="375" y="406"/>
                        <a:pt x="375" y="406"/>
                      </a:cubicBezTo>
                      <a:cubicBezTo>
                        <a:pt x="383" y="406"/>
                        <a:pt x="390" y="413"/>
                        <a:pt x="390" y="421"/>
                      </a:cubicBezTo>
                      <a:cubicBezTo>
                        <a:pt x="390" y="429"/>
                        <a:pt x="383" y="435"/>
                        <a:pt x="375" y="435"/>
                      </a:cubicBezTo>
                      <a:close/>
                      <a:moveTo>
                        <a:pt x="375" y="359"/>
                      </a:moveTo>
                      <a:cubicBezTo>
                        <a:pt x="97" y="359"/>
                        <a:pt x="97" y="359"/>
                        <a:pt x="97" y="359"/>
                      </a:cubicBezTo>
                      <a:cubicBezTo>
                        <a:pt x="89" y="359"/>
                        <a:pt x="82" y="352"/>
                        <a:pt x="82" y="344"/>
                      </a:cubicBezTo>
                      <a:cubicBezTo>
                        <a:pt x="82" y="336"/>
                        <a:pt x="89" y="330"/>
                        <a:pt x="97" y="330"/>
                      </a:cubicBezTo>
                      <a:cubicBezTo>
                        <a:pt x="375" y="330"/>
                        <a:pt x="375" y="330"/>
                        <a:pt x="375" y="330"/>
                      </a:cubicBezTo>
                      <a:cubicBezTo>
                        <a:pt x="383" y="330"/>
                        <a:pt x="390" y="336"/>
                        <a:pt x="390" y="344"/>
                      </a:cubicBezTo>
                      <a:cubicBezTo>
                        <a:pt x="390" y="352"/>
                        <a:pt x="383" y="359"/>
                        <a:pt x="375" y="359"/>
                      </a:cubicBezTo>
                      <a:close/>
                      <a:moveTo>
                        <a:pt x="375" y="282"/>
                      </a:moveTo>
                      <a:cubicBezTo>
                        <a:pt x="97" y="282"/>
                        <a:pt x="97" y="282"/>
                        <a:pt x="97" y="282"/>
                      </a:cubicBezTo>
                      <a:cubicBezTo>
                        <a:pt x="89" y="282"/>
                        <a:pt x="82" y="276"/>
                        <a:pt x="82" y="268"/>
                      </a:cubicBezTo>
                      <a:cubicBezTo>
                        <a:pt x="82" y="260"/>
                        <a:pt x="89" y="254"/>
                        <a:pt x="97" y="254"/>
                      </a:cubicBezTo>
                      <a:cubicBezTo>
                        <a:pt x="375" y="254"/>
                        <a:pt x="375" y="254"/>
                        <a:pt x="375" y="254"/>
                      </a:cubicBezTo>
                      <a:cubicBezTo>
                        <a:pt x="383" y="254"/>
                        <a:pt x="390" y="260"/>
                        <a:pt x="390" y="268"/>
                      </a:cubicBezTo>
                      <a:cubicBezTo>
                        <a:pt x="390" y="276"/>
                        <a:pt x="383" y="282"/>
                        <a:pt x="375" y="282"/>
                      </a:cubicBezTo>
                      <a:close/>
                      <a:moveTo>
                        <a:pt x="246" y="206"/>
                      </a:moveTo>
                      <a:cubicBezTo>
                        <a:pt x="97" y="206"/>
                        <a:pt x="97" y="206"/>
                        <a:pt x="97" y="206"/>
                      </a:cubicBezTo>
                      <a:cubicBezTo>
                        <a:pt x="89" y="206"/>
                        <a:pt x="82" y="199"/>
                        <a:pt x="82" y="191"/>
                      </a:cubicBezTo>
                      <a:cubicBezTo>
                        <a:pt x="82" y="183"/>
                        <a:pt x="89" y="177"/>
                        <a:pt x="97" y="177"/>
                      </a:cubicBezTo>
                      <a:cubicBezTo>
                        <a:pt x="246" y="177"/>
                        <a:pt x="246" y="177"/>
                        <a:pt x="246" y="177"/>
                      </a:cubicBezTo>
                      <a:cubicBezTo>
                        <a:pt x="254" y="177"/>
                        <a:pt x="260" y="183"/>
                        <a:pt x="260" y="191"/>
                      </a:cubicBezTo>
                      <a:cubicBezTo>
                        <a:pt x="260" y="199"/>
                        <a:pt x="254" y="206"/>
                        <a:pt x="246" y="206"/>
                      </a:cubicBezTo>
                      <a:close/>
                      <a:moveTo>
                        <a:pt x="246" y="129"/>
                      </a:moveTo>
                      <a:cubicBezTo>
                        <a:pt x="97" y="129"/>
                        <a:pt x="97" y="129"/>
                        <a:pt x="97" y="129"/>
                      </a:cubicBezTo>
                      <a:cubicBezTo>
                        <a:pt x="89" y="129"/>
                        <a:pt x="82" y="123"/>
                        <a:pt x="82" y="115"/>
                      </a:cubicBezTo>
                      <a:cubicBezTo>
                        <a:pt x="82" y="107"/>
                        <a:pt x="89" y="101"/>
                        <a:pt x="97" y="101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54" y="101"/>
                        <a:pt x="260" y="107"/>
                        <a:pt x="260" y="115"/>
                      </a:cubicBezTo>
                      <a:cubicBezTo>
                        <a:pt x="260" y="123"/>
                        <a:pt x="254" y="129"/>
                        <a:pt x="246" y="129"/>
                      </a:cubicBezTo>
                      <a:close/>
                      <a:moveTo>
                        <a:pt x="27" y="612"/>
                      </a:moveTo>
                      <a:cubicBezTo>
                        <a:pt x="12" y="612"/>
                        <a:pt x="0" y="600"/>
                        <a:pt x="0" y="58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310" y="0"/>
                        <a:pt x="334" y="10"/>
                        <a:pt x="346" y="22"/>
                      </a:cubicBezTo>
                      <a:cubicBezTo>
                        <a:pt x="450" y="126"/>
                        <a:pt x="450" y="126"/>
                        <a:pt x="450" y="126"/>
                      </a:cubicBezTo>
                      <a:cubicBezTo>
                        <a:pt x="462" y="138"/>
                        <a:pt x="472" y="162"/>
                        <a:pt x="472" y="179"/>
                      </a:cubicBezTo>
                      <a:cubicBezTo>
                        <a:pt x="472" y="585"/>
                        <a:pt x="472" y="585"/>
                        <a:pt x="472" y="585"/>
                      </a:cubicBezTo>
                      <a:cubicBezTo>
                        <a:pt x="472" y="600"/>
                        <a:pt x="460" y="612"/>
                        <a:pt x="445" y="612"/>
                      </a:cubicBezTo>
                      <a:lnTo>
                        <a:pt x="27" y="612"/>
                      </a:lnTo>
                      <a:close/>
                      <a:moveTo>
                        <a:pt x="75" y="35"/>
                      </a:moveTo>
                      <a:cubicBezTo>
                        <a:pt x="53" y="35"/>
                        <a:pt x="35" y="53"/>
                        <a:pt x="35" y="75"/>
                      </a:cubicBezTo>
                      <a:cubicBezTo>
                        <a:pt x="35" y="537"/>
                        <a:pt x="35" y="537"/>
                        <a:pt x="35" y="537"/>
                      </a:cubicBezTo>
                      <a:cubicBezTo>
                        <a:pt x="35" y="560"/>
                        <a:pt x="53" y="578"/>
                        <a:pt x="75" y="578"/>
                      </a:cubicBezTo>
                      <a:cubicBezTo>
                        <a:pt x="397" y="578"/>
                        <a:pt x="397" y="578"/>
                        <a:pt x="397" y="578"/>
                      </a:cubicBezTo>
                      <a:cubicBezTo>
                        <a:pt x="419" y="578"/>
                        <a:pt x="437" y="560"/>
                        <a:pt x="437" y="537"/>
                      </a:cubicBezTo>
                      <a:cubicBezTo>
                        <a:pt x="437" y="201"/>
                        <a:pt x="437" y="201"/>
                        <a:pt x="437" y="201"/>
                      </a:cubicBezTo>
                      <a:cubicBezTo>
                        <a:pt x="437" y="179"/>
                        <a:pt x="419" y="161"/>
                        <a:pt x="397" y="161"/>
                      </a:cubicBezTo>
                      <a:cubicBezTo>
                        <a:pt x="332" y="161"/>
                        <a:pt x="332" y="161"/>
                        <a:pt x="332" y="161"/>
                      </a:cubicBezTo>
                      <a:cubicBezTo>
                        <a:pt x="317" y="161"/>
                        <a:pt x="304" y="149"/>
                        <a:pt x="304" y="134"/>
                      </a:cubicBezTo>
                      <a:cubicBezTo>
                        <a:pt x="304" y="75"/>
                        <a:pt x="304" y="75"/>
                        <a:pt x="304" y="75"/>
                      </a:cubicBezTo>
                      <a:cubicBezTo>
                        <a:pt x="304" y="53"/>
                        <a:pt x="286" y="35"/>
                        <a:pt x="264" y="35"/>
                      </a:cubicBezTo>
                      <a:lnTo>
                        <a:pt x="75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E17AD06-A64A-D646-AFEE-C6362DD5F738}"/>
                    </a:ext>
                  </a:extLst>
                </p:cNvPr>
                <p:cNvSpPr txBox="1"/>
                <p:nvPr/>
              </p:nvSpPr>
              <p:spPr>
                <a:xfrm>
                  <a:off x="1702411" y="5212301"/>
                  <a:ext cx="1121326" cy="416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Cab_Data.csv 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0D3DAE-96EE-934F-9AF0-0620F641D805}"/>
                    </a:ext>
                  </a:extLst>
                </p:cNvPr>
                <p:cNvSpPr txBox="1"/>
                <p:nvPr/>
              </p:nvSpPr>
              <p:spPr>
                <a:xfrm>
                  <a:off x="3097359" y="5212301"/>
                  <a:ext cx="12640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Customer_ID.csv 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AD77A3-4610-5746-A31C-60C6F70B1C43}"/>
                    </a:ext>
                  </a:extLst>
                </p:cNvPr>
                <p:cNvSpPr txBox="1"/>
                <p:nvPr/>
              </p:nvSpPr>
              <p:spPr>
                <a:xfrm>
                  <a:off x="4525356" y="5212302"/>
                  <a:ext cx="13763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Transaction_ID.csv 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3521C2-5790-E344-BD1C-0D4FC1CF26FD}"/>
                    </a:ext>
                  </a:extLst>
                </p:cNvPr>
                <p:cNvSpPr txBox="1"/>
                <p:nvPr/>
              </p:nvSpPr>
              <p:spPr>
                <a:xfrm>
                  <a:off x="6120505" y="5212301"/>
                  <a:ext cx="750481" cy="416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City.csv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D6DE20A-0E01-EE4B-8044-8894936D4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242" y="4379438"/>
                <a:ext cx="1826170" cy="1511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31A592-54E9-AD42-9CA5-EC9F54EC6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8570" y="4455645"/>
                <a:ext cx="782456" cy="1256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ECA411C-EB3C-BF4E-8B97-C5C9F478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359" y="4367355"/>
                <a:ext cx="827805" cy="1334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23A854-A3FF-3E4C-A3DC-825DBDF20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1033" y="4457496"/>
                <a:ext cx="0" cy="1167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86">
                <a:extLst>
                  <a:ext uri="{FF2B5EF4-FFF2-40B4-BE49-F238E27FC236}">
                    <a16:creationId xmlns:a16="http://schemas.microsoft.com/office/drawing/2014/main" id="{8424D5D8-D1A2-C448-A948-5F5D29EA09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0553" y="5755223"/>
                <a:ext cx="662857" cy="926448"/>
              </a:xfrm>
              <a:custGeom>
                <a:avLst/>
                <a:gdLst>
                  <a:gd name="T0" fmla="*/ 97 w 472"/>
                  <a:gd name="T1" fmla="*/ 512 h 612"/>
                  <a:gd name="T2" fmla="*/ 97 w 472"/>
                  <a:gd name="T3" fmla="*/ 483 h 612"/>
                  <a:gd name="T4" fmla="*/ 390 w 472"/>
                  <a:gd name="T5" fmla="*/ 497 h 612"/>
                  <a:gd name="T6" fmla="*/ 375 w 472"/>
                  <a:gd name="T7" fmla="*/ 435 h 612"/>
                  <a:gd name="T8" fmla="*/ 82 w 472"/>
                  <a:gd name="T9" fmla="*/ 421 h 612"/>
                  <a:gd name="T10" fmla="*/ 375 w 472"/>
                  <a:gd name="T11" fmla="*/ 406 h 612"/>
                  <a:gd name="T12" fmla="*/ 375 w 472"/>
                  <a:gd name="T13" fmla="*/ 435 h 612"/>
                  <a:gd name="T14" fmla="*/ 97 w 472"/>
                  <a:gd name="T15" fmla="*/ 359 h 612"/>
                  <a:gd name="T16" fmla="*/ 97 w 472"/>
                  <a:gd name="T17" fmla="*/ 330 h 612"/>
                  <a:gd name="T18" fmla="*/ 390 w 472"/>
                  <a:gd name="T19" fmla="*/ 344 h 612"/>
                  <a:gd name="T20" fmla="*/ 375 w 472"/>
                  <a:gd name="T21" fmla="*/ 282 h 612"/>
                  <a:gd name="T22" fmla="*/ 82 w 472"/>
                  <a:gd name="T23" fmla="*/ 268 h 612"/>
                  <a:gd name="T24" fmla="*/ 375 w 472"/>
                  <a:gd name="T25" fmla="*/ 254 h 612"/>
                  <a:gd name="T26" fmla="*/ 375 w 472"/>
                  <a:gd name="T27" fmla="*/ 282 h 612"/>
                  <a:gd name="T28" fmla="*/ 97 w 472"/>
                  <a:gd name="T29" fmla="*/ 206 h 612"/>
                  <a:gd name="T30" fmla="*/ 97 w 472"/>
                  <a:gd name="T31" fmla="*/ 177 h 612"/>
                  <a:gd name="T32" fmla="*/ 260 w 472"/>
                  <a:gd name="T33" fmla="*/ 191 h 612"/>
                  <a:gd name="T34" fmla="*/ 246 w 472"/>
                  <a:gd name="T35" fmla="*/ 129 h 612"/>
                  <a:gd name="T36" fmla="*/ 82 w 472"/>
                  <a:gd name="T37" fmla="*/ 115 h 612"/>
                  <a:gd name="T38" fmla="*/ 246 w 472"/>
                  <a:gd name="T39" fmla="*/ 101 h 612"/>
                  <a:gd name="T40" fmla="*/ 246 w 472"/>
                  <a:gd name="T41" fmla="*/ 129 h 612"/>
                  <a:gd name="T42" fmla="*/ 0 w 472"/>
                  <a:gd name="T43" fmla="*/ 585 h 612"/>
                  <a:gd name="T44" fmla="*/ 27 w 472"/>
                  <a:gd name="T45" fmla="*/ 0 h 612"/>
                  <a:gd name="T46" fmla="*/ 346 w 472"/>
                  <a:gd name="T47" fmla="*/ 22 h 612"/>
                  <a:gd name="T48" fmla="*/ 472 w 472"/>
                  <a:gd name="T49" fmla="*/ 179 h 612"/>
                  <a:gd name="T50" fmla="*/ 445 w 472"/>
                  <a:gd name="T51" fmla="*/ 612 h 612"/>
                  <a:gd name="T52" fmla="*/ 75 w 472"/>
                  <a:gd name="T53" fmla="*/ 35 h 612"/>
                  <a:gd name="T54" fmla="*/ 35 w 472"/>
                  <a:gd name="T55" fmla="*/ 537 h 612"/>
                  <a:gd name="T56" fmla="*/ 397 w 472"/>
                  <a:gd name="T57" fmla="*/ 578 h 612"/>
                  <a:gd name="T58" fmla="*/ 437 w 472"/>
                  <a:gd name="T59" fmla="*/ 201 h 612"/>
                  <a:gd name="T60" fmla="*/ 332 w 472"/>
                  <a:gd name="T61" fmla="*/ 161 h 612"/>
                  <a:gd name="T62" fmla="*/ 304 w 472"/>
                  <a:gd name="T63" fmla="*/ 75 h 612"/>
                  <a:gd name="T64" fmla="*/ 75 w 472"/>
                  <a:gd name="T65" fmla="*/ 3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2" h="612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4446E-F265-1F4C-A70C-A6364F7F2A13}"/>
                  </a:ext>
                </a:extLst>
              </p:cNvPr>
              <p:cNvSpPr txBox="1"/>
              <p:nvPr/>
            </p:nvSpPr>
            <p:spPr>
              <a:xfrm>
                <a:off x="4381330" y="6722304"/>
                <a:ext cx="1044132" cy="553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Final cab data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1B25A797-CEF4-004B-A34A-0B12A2C9F1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2371" y="1858363"/>
              <a:ext cx="662857" cy="819372"/>
            </a:xfrm>
            <a:custGeom>
              <a:avLst/>
              <a:gdLst>
                <a:gd name="T0" fmla="*/ 97 w 472"/>
                <a:gd name="T1" fmla="*/ 512 h 612"/>
                <a:gd name="T2" fmla="*/ 97 w 472"/>
                <a:gd name="T3" fmla="*/ 483 h 612"/>
                <a:gd name="T4" fmla="*/ 390 w 472"/>
                <a:gd name="T5" fmla="*/ 497 h 612"/>
                <a:gd name="T6" fmla="*/ 375 w 472"/>
                <a:gd name="T7" fmla="*/ 435 h 612"/>
                <a:gd name="T8" fmla="*/ 82 w 472"/>
                <a:gd name="T9" fmla="*/ 421 h 612"/>
                <a:gd name="T10" fmla="*/ 375 w 472"/>
                <a:gd name="T11" fmla="*/ 406 h 612"/>
                <a:gd name="T12" fmla="*/ 375 w 472"/>
                <a:gd name="T13" fmla="*/ 435 h 612"/>
                <a:gd name="T14" fmla="*/ 97 w 472"/>
                <a:gd name="T15" fmla="*/ 359 h 612"/>
                <a:gd name="T16" fmla="*/ 97 w 472"/>
                <a:gd name="T17" fmla="*/ 330 h 612"/>
                <a:gd name="T18" fmla="*/ 390 w 472"/>
                <a:gd name="T19" fmla="*/ 344 h 612"/>
                <a:gd name="T20" fmla="*/ 375 w 472"/>
                <a:gd name="T21" fmla="*/ 282 h 612"/>
                <a:gd name="T22" fmla="*/ 82 w 472"/>
                <a:gd name="T23" fmla="*/ 268 h 612"/>
                <a:gd name="T24" fmla="*/ 375 w 472"/>
                <a:gd name="T25" fmla="*/ 254 h 612"/>
                <a:gd name="T26" fmla="*/ 375 w 472"/>
                <a:gd name="T27" fmla="*/ 282 h 612"/>
                <a:gd name="T28" fmla="*/ 97 w 472"/>
                <a:gd name="T29" fmla="*/ 206 h 612"/>
                <a:gd name="T30" fmla="*/ 97 w 472"/>
                <a:gd name="T31" fmla="*/ 177 h 612"/>
                <a:gd name="T32" fmla="*/ 260 w 472"/>
                <a:gd name="T33" fmla="*/ 191 h 612"/>
                <a:gd name="T34" fmla="*/ 246 w 472"/>
                <a:gd name="T35" fmla="*/ 129 h 612"/>
                <a:gd name="T36" fmla="*/ 82 w 472"/>
                <a:gd name="T37" fmla="*/ 115 h 612"/>
                <a:gd name="T38" fmla="*/ 246 w 472"/>
                <a:gd name="T39" fmla="*/ 101 h 612"/>
                <a:gd name="T40" fmla="*/ 246 w 472"/>
                <a:gd name="T41" fmla="*/ 129 h 612"/>
                <a:gd name="T42" fmla="*/ 0 w 472"/>
                <a:gd name="T43" fmla="*/ 585 h 612"/>
                <a:gd name="T44" fmla="*/ 27 w 472"/>
                <a:gd name="T45" fmla="*/ 0 h 612"/>
                <a:gd name="T46" fmla="*/ 346 w 472"/>
                <a:gd name="T47" fmla="*/ 22 h 612"/>
                <a:gd name="T48" fmla="*/ 472 w 472"/>
                <a:gd name="T49" fmla="*/ 179 h 612"/>
                <a:gd name="T50" fmla="*/ 445 w 472"/>
                <a:gd name="T51" fmla="*/ 612 h 612"/>
                <a:gd name="T52" fmla="*/ 75 w 472"/>
                <a:gd name="T53" fmla="*/ 35 h 612"/>
                <a:gd name="T54" fmla="*/ 35 w 472"/>
                <a:gd name="T55" fmla="*/ 537 h 612"/>
                <a:gd name="T56" fmla="*/ 397 w 472"/>
                <a:gd name="T57" fmla="*/ 578 h 612"/>
                <a:gd name="T58" fmla="*/ 437 w 472"/>
                <a:gd name="T59" fmla="*/ 201 h 612"/>
                <a:gd name="T60" fmla="*/ 332 w 472"/>
                <a:gd name="T61" fmla="*/ 161 h 612"/>
                <a:gd name="T62" fmla="*/ 304 w 472"/>
                <a:gd name="T63" fmla="*/ 75 h 612"/>
                <a:gd name="T64" fmla="*/ 75 w 472"/>
                <a:gd name="T65" fmla="*/ 3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612">
                  <a:moveTo>
                    <a:pt x="375" y="512"/>
                  </a:moveTo>
                  <a:cubicBezTo>
                    <a:pt x="97" y="512"/>
                    <a:pt x="97" y="512"/>
                    <a:pt x="97" y="512"/>
                  </a:cubicBezTo>
                  <a:cubicBezTo>
                    <a:pt x="89" y="512"/>
                    <a:pt x="82" y="505"/>
                    <a:pt x="82" y="497"/>
                  </a:cubicBezTo>
                  <a:cubicBezTo>
                    <a:pt x="82" y="489"/>
                    <a:pt x="89" y="483"/>
                    <a:pt x="97" y="483"/>
                  </a:cubicBezTo>
                  <a:cubicBezTo>
                    <a:pt x="375" y="483"/>
                    <a:pt x="375" y="483"/>
                    <a:pt x="375" y="483"/>
                  </a:cubicBezTo>
                  <a:cubicBezTo>
                    <a:pt x="383" y="483"/>
                    <a:pt x="390" y="489"/>
                    <a:pt x="390" y="497"/>
                  </a:cubicBezTo>
                  <a:cubicBezTo>
                    <a:pt x="390" y="505"/>
                    <a:pt x="383" y="512"/>
                    <a:pt x="375" y="512"/>
                  </a:cubicBezTo>
                  <a:close/>
                  <a:moveTo>
                    <a:pt x="375" y="435"/>
                  </a:moveTo>
                  <a:cubicBezTo>
                    <a:pt x="97" y="435"/>
                    <a:pt x="97" y="435"/>
                    <a:pt x="97" y="435"/>
                  </a:cubicBezTo>
                  <a:cubicBezTo>
                    <a:pt x="89" y="435"/>
                    <a:pt x="82" y="429"/>
                    <a:pt x="82" y="421"/>
                  </a:cubicBezTo>
                  <a:cubicBezTo>
                    <a:pt x="82" y="413"/>
                    <a:pt x="89" y="406"/>
                    <a:pt x="97" y="406"/>
                  </a:cubicBezTo>
                  <a:cubicBezTo>
                    <a:pt x="375" y="406"/>
                    <a:pt x="375" y="406"/>
                    <a:pt x="375" y="406"/>
                  </a:cubicBezTo>
                  <a:cubicBezTo>
                    <a:pt x="383" y="406"/>
                    <a:pt x="390" y="413"/>
                    <a:pt x="390" y="421"/>
                  </a:cubicBezTo>
                  <a:cubicBezTo>
                    <a:pt x="390" y="429"/>
                    <a:pt x="383" y="435"/>
                    <a:pt x="375" y="435"/>
                  </a:cubicBezTo>
                  <a:close/>
                  <a:moveTo>
                    <a:pt x="375" y="359"/>
                  </a:moveTo>
                  <a:cubicBezTo>
                    <a:pt x="97" y="359"/>
                    <a:pt x="97" y="359"/>
                    <a:pt x="97" y="359"/>
                  </a:cubicBezTo>
                  <a:cubicBezTo>
                    <a:pt x="89" y="359"/>
                    <a:pt x="82" y="352"/>
                    <a:pt x="82" y="344"/>
                  </a:cubicBezTo>
                  <a:cubicBezTo>
                    <a:pt x="82" y="336"/>
                    <a:pt x="89" y="330"/>
                    <a:pt x="97" y="330"/>
                  </a:cubicBezTo>
                  <a:cubicBezTo>
                    <a:pt x="375" y="330"/>
                    <a:pt x="375" y="330"/>
                    <a:pt x="375" y="330"/>
                  </a:cubicBezTo>
                  <a:cubicBezTo>
                    <a:pt x="383" y="330"/>
                    <a:pt x="390" y="336"/>
                    <a:pt x="390" y="344"/>
                  </a:cubicBezTo>
                  <a:cubicBezTo>
                    <a:pt x="390" y="352"/>
                    <a:pt x="383" y="359"/>
                    <a:pt x="375" y="359"/>
                  </a:cubicBezTo>
                  <a:close/>
                  <a:moveTo>
                    <a:pt x="375" y="282"/>
                  </a:moveTo>
                  <a:cubicBezTo>
                    <a:pt x="97" y="282"/>
                    <a:pt x="97" y="282"/>
                    <a:pt x="97" y="282"/>
                  </a:cubicBezTo>
                  <a:cubicBezTo>
                    <a:pt x="89" y="282"/>
                    <a:pt x="82" y="276"/>
                    <a:pt x="82" y="268"/>
                  </a:cubicBezTo>
                  <a:cubicBezTo>
                    <a:pt x="82" y="260"/>
                    <a:pt x="89" y="254"/>
                    <a:pt x="97" y="254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83" y="254"/>
                    <a:pt x="390" y="260"/>
                    <a:pt x="390" y="268"/>
                  </a:cubicBezTo>
                  <a:cubicBezTo>
                    <a:pt x="390" y="276"/>
                    <a:pt x="383" y="282"/>
                    <a:pt x="375" y="282"/>
                  </a:cubicBezTo>
                  <a:close/>
                  <a:moveTo>
                    <a:pt x="246" y="206"/>
                  </a:moveTo>
                  <a:cubicBezTo>
                    <a:pt x="97" y="206"/>
                    <a:pt x="97" y="206"/>
                    <a:pt x="97" y="206"/>
                  </a:cubicBezTo>
                  <a:cubicBezTo>
                    <a:pt x="89" y="206"/>
                    <a:pt x="82" y="199"/>
                    <a:pt x="82" y="191"/>
                  </a:cubicBezTo>
                  <a:cubicBezTo>
                    <a:pt x="82" y="183"/>
                    <a:pt x="89" y="177"/>
                    <a:pt x="97" y="177"/>
                  </a:cubicBezTo>
                  <a:cubicBezTo>
                    <a:pt x="246" y="177"/>
                    <a:pt x="246" y="177"/>
                    <a:pt x="246" y="177"/>
                  </a:cubicBezTo>
                  <a:cubicBezTo>
                    <a:pt x="254" y="177"/>
                    <a:pt x="260" y="183"/>
                    <a:pt x="260" y="191"/>
                  </a:cubicBezTo>
                  <a:cubicBezTo>
                    <a:pt x="260" y="199"/>
                    <a:pt x="254" y="206"/>
                    <a:pt x="246" y="206"/>
                  </a:cubicBezTo>
                  <a:close/>
                  <a:moveTo>
                    <a:pt x="246" y="129"/>
                  </a:moveTo>
                  <a:cubicBezTo>
                    <a:pt x="97" y="129"/>
                    <a:pt x="97" y="129"/>
                    <a:pt x="97" y="129"/>
                  </a:cubicBezTo>
                  <a:cubicBezTo>
                    <a:pt x="89" y="129"/>
                    <a:pt x="82" y="123"/>
                    <a:pt x="82" y="115"/>
                  </a:cubicBezTo>
                  <a:cubicBezTo>
                    <a:pt x="82" y="107"/>
                    <a:pt x="89" y="101"/>
                    <a:pt x="97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54" y="101"/>
                    <a:pt x="260" y="107"/>
                    <a:pt x="260" y="115"/>
                  </a:cubicBezTo>
                  <a:cubicBezTo>
                    <a:pt x="260" y="123"/>
                    <a:pt x="254" y="129"/>
                    <a:pt x="246" y="129"/>
                  </a:cubicBezTo>
                  <a:close/>
                  <a:moveTo>
                    <a:pt x="27" y="612"/>
                  </a:moveTo>
                  <a:cubicBezTo>
                    <a:pt x="12" y="612"/>
                    <a:pt x="0" y="600"/>
                    <a:pt x="0" y="58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10" y="0"/>
                    <a:pt x="334" y="10"/>
                    <a:pt x="346" y="22"/>
                  </a:cubicBezTo>
                  <a:cubicBezTo>
                    <a:pt x="450" y="126"/>
                    <a:pt x="450" y="126"/>
                    <a:pt x="450" y="126"/>
                  </a:cubicBezTo>
                  <a:cubicBezTo>
                    <a:pt x="462" y="138"/>
                    <a:pt x="472" y="162"/>
                    <a:pt x="472" y="179"/>
                  </a:cubicBezTo>
                  <a:cubicBezTo>
                    <a:pt x="472" y="585"/>
                    <a:pt x="472" y="585"/>
                    <a:pt x="472" y="585"/>
                  </a:cubicBezTo>
                  <a:cubicBezTo>
                    <a:pt x="472" y="600"/>
                    <a:pt x="460" y="612"/>
                    <a:pt x="445" y="612"/>
                  </a:cubicBezTo>
                  <a:lnTo>
                    <a:pt x="27" y="612"/>
                  </a:lnTo>
                  <a:close/>
                  <a:moveTo>
                    <a:pt x="75" y="35"/>
                  </a:moveTo>
                  <a:cubicBezTo>
                    <a:pt x="53" y="35"/>
                    <a:pt x="35" y="53"/>
                    <a:pt x="35" y="75"/>
                  </a:cubicBezTo>
                  <a:cubicBezTo>
                    <a:pt x="35" y="537"/>
                    <a:pt x="35" y="537"/>
                    <a:pt x="35" y="537"/>
                  </a:cubicBezTo>
                  <a:cubicBezTo>
                    <a:pt x="35" y="560"/>
                    <a:pt x="53" y="578"/>
                    <a:pt x="75" y="578"/>
                  </a:cubicBezTo>
                  <a:cubicBezTo>
                    <a:pt x="397" y="578"/>
                    <a:pt x="397" y="578"/>
                    <a:pt x="397" y="578"/>
                  </a:cubicBezTo>
                  <a:cubicBezTo>
                    <a:pt x="419" y="578"/>
                    <a:pt x="437" y="560"/>
                    <a:pt x="437" y="537"/>
                  </a:cubicBezTo>
                  <a:cubicBezTo>
                    <a:pt x="437" y="201"/>
                    <a:pt x="437" y="201"/>
                    <a:pt x="437" y="201"/>
                  </a:cubicBezTo>
                  <a:cubicBezTo>
                    <a:pt x="437" y="179"/>
                    <a:pt x="419" y="161"/>
                    <a:pt x="397" y="161"/>
                  </a:cubicBezTo>
                  <a:cubicBezTo>
                    <a:pt x="332" y="161"/>
                    <a:pt x="332" y="161"/>
                    <a:pt x="332" y="161"/>
                  </a:cubicBezTo>
                  <a:cubicBezTo>
                    <a:pt x="317" y="161"/>
                    <a:pt x="304" y="149"/>
                    <a:pt x="304" y="134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4" y="53"/>
                    <a:pt x="286" y="35"/>
                    <a:pt x="264" y="35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1ACCB9-E39C-BD40-B428-6A71DF137BDF}"/>
                </a:ext>
              </a:extLst>
            </p:cNvPr>
            <p:cNvSpPr txBox="1"/>
            <p:nvPr/>
          </p:nvSpPr>
          <p:spPr>
            <a:xfrm>
              <a:off x="10915652" y="2887014"/>
              <a:ext cx="10285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USholiday.csv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B5BEC63-E17B-CB43-89A7-6F8377D71E6A}"/>
                </a:ext>
              </a:extLst>
            </p:cNvPr>
            <p:cNvCxnSpPr>
              <a:cxnSpLocks/>
              <a:stCxn id="39" idx="21"/>
            </p:cNvCxnSpPr>
            <p:nvPr/>
          </p:nvCxnSpPr>
          <p:spPr>
            <a:xfrm flipH="1">
              <a:off x="9253669" y="2641586"/>
              <a:ext cx="1768702" cy="132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8DB98472-5EF8-441B-BDA4-5AFC0B46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" y="592488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 descr="metin, 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5A10C779-235D-BF20-0BC5-0E4CB000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3" y="-61688"/>
            <a:ext cx="8888186" cy="59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30BEE0C2-8BB3-5D41-31B7-4218A37F3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7" y="1501294"/>
            <a:ext cx="6043136" cy="3625882"/>
          </a:xfrm>
          <a:prstGeom prst="rect">
            <a:avLst/>
          </a:prstGeom>
        </p:spPr>
      </p:pic>
      <p:pic>
        <p:nvPicPr>
          <p:cNvPr id="8" name="Resim 7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43D52675-0C7B-FD9C-8299-48F3959C8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79" y="1501293"/>
            <a:ext cx="5847188" cy="35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 descr="metin, ekran görüntüsü, çizgi, paralel içeren bir resim&#10;&#10;Açıklama otomatik olarak oluşturuldu">
            <a:extLst>
              <a:ext uri="{FF2B5EF4-FFF2-40B4-BE49-F238E27FC236}">
                <a16:creationId xmlns:a16="http://schemas.microsoft.com/office/drawing/2014/main" id="{B514A238-A2E1-545E-3006-214B756E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5" y="73868"/>
            <a:ext cx="91059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 descr="diyagram, öykü gelişim çizgisi; kumpas; grafiğini çıkarma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EEDA9DB-BE4B-8E09-21F1-C4DD82353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G2M Case Study ver. 1.0</Template>
  <TotalTime>20</TotalTime>
  <Words>564</Words>
  <Application>Microsoft Office PowerPoint</Application>
  <PresentationFormat>Geniş ekran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Office Theme</vt:lpstr>
      <vt:lpstr>PowerPoint Sunusu</vt:lpstr>
      <vt:lpstr>   Agenda</vt:lpstr>
      <vt:lpstr>Background –G2M(cab industry) case study</vt:lpstr>
      <vt:lpstr>Data Exploration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   Agenda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Mert ÖZYILMAZ</dc:creator>
  <cp:lastModifiedBy>Mustafa Mert ÖZYILMAZ</cp:lastModifiedBy>
  <cp:revision>1</cp:revision>
  <dcterms:created xsi:type="dcterms:W3CDTF">2024-05-21T18:14:12Z</dcterms:created>
  <dcterms:modified xsi:type="dcterms:W3CDTF">2024-05-21T18:34:26Z</dcterms:modified>
</cp:coreProperties>
</file>