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9.xml.rels" ContentType="application/vnd.openxmlformats-package.relationships+xml"/>
  <Override PartName="/ppt/notesSlides/_rels/notesSlide8.xml.rels" ContentType="application/vnd.openxmlformats-package.relationships+xml"/>
  <Override PartName="/ppt/notesSlides/_rels/notesSlide2.xml.rels" ContentType="application/vnd.openxmlformats-package.relationships+xml"/>
  <Override PartName="/ppt/notesSlides/_rels/notesSlide7.xml.rels" ContentType="application/vnd.openxmlformats-package.relationships+xml"/>
  <Override PartName="/ppt/notesSlides/_rels/notesSlide5.xml.rels" ContentType="application/vnd.openxmlformats-package.relationships+xml"/>
  <Override PartName="/ppt/notesSlides/_rels/notesSlide10.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10.xml" ContentType="application/vnd.openxmlformats-officedocument.presentationml.notesSlide+xml"/>
  <Override PartName="/ppt/notesSlides/notesSlide5.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7.png" ContentType="image/png"/>
  <Override PartName="/ppt/media/image8.png" ContentType="image/png"/>
  <Override PartName="/ppt/media/image9.png" ContentType="image/pn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en-AU" sz="4400" spc="-1" strike="noStrike">
                <a:latin typeface="Arial"/>
              </a:rPr>
              <a:t>Click to move the slide</a:t>
            </a:r>
            <a:endParaRPr b="0" lang="en-AU" sz="4400" spc="-1" strike="noStrike">
              <a:latin typeface="Arial"/>
            </a:endParaRPr>
          </a:p>
        </p:txBody>
      </p:sp>
      <p:sp>
        <p:nvSpPr>
          <p:cNvPr id="83"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AU" sz="2000" spc="-1" strike="noStrike">
                <a:latin typeface="Arial"/>
              </a:rPr>
              <a:t>Click to edit the notes' format</a:t>
            </a:r>
            <a:endParaRPr b="0" lang="en-AU" sz="2000" spc="-1" strike="noStrike">
              <a:latin typeface="Arial"/>
            </a:endParaRPr>
          </a:p>
        </p:txBody>
      </p:sp>
      <p:sp>
        <p:nvSpPr>
          <p:cNvPr id="84"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AU" sz="1400" spc="-1" strike="noStrike">
                <a:latin typeface="Times New Roman"/>
              </a:rPr>
              <a:t>&lt;header&gt;</a:t>
            </a:r>
            <a:endParaRPr b="0" lang="en-AU" sz="1400" spc="-1" strike="noStrike">
              <a:latin typeface="Times New Roman"/>
            </a:endParaRPr>
          </a:p>
        </p:txBody>
      </p:sp>
      <p:sp>
        <p:nvSpPr>
          <p:cNvPr id="85" name="PlaceHolder 4"/>
          <p:cNvSpPr>
            <a:spLocks noGrp="1"/>
          </p:cNvSpPr>
          <p:nvPr>
            <p:ph type="dt" idx="7"/>
          </p:nvPr>
        </p:nvSpPr>
        <p:spPr>
          <a:xfrm>
            <a:off x="4278960" y="0"/>
            <a:ext cx="3280680" cy="534240"/>
          </a:xfrm>
          <a:prstGeom prst="rect">
            <a:avLst/>
          </a:prstGeom>
          <a:noFill/>
          <a:ln w="0">
            <a:noFill/>
          </a:ln>
        </p:spPr>
        <p:txBody>
          <a:bodyPr lIns="0" rIns="0" tIns="0" bIns="0" anchor="t">
            <a:noAutofit/>
          </a:bodyPr>
          <a:lstStyle>
            <a:lvl1pPr algn="r">
              <a:buNone/>
              <a:defRPr b="0" lang="en-AU" sz="1400" spc="-1" strike="noStrike">
                <a:latin typeface="Times New Roman"/>
              </a:defRPr>
            </a:lvl1pPr>
          </a:lstStyle>
          <a:p>
            <a:pPr algn="r">
              <a:buNone/>
            </a:pPr>
            <a:r>
              <a:rPr b="0" lang="en-AU" sz="1400" spc="-1" strike="noStrike">
                <a:latin typeface="Times New Roman"/>
              </a:rPr>
              <a:t>&lt;date/time&gt;</a:t>
            </a:r>
            <a:endParaRPr b="0" lang="en-AU" sz="1400" spc="-1" strike="noStrike">
              <a:latin typeface="Times New Roman"/>
            </a:endParaRPr>
          </a:p>
        </p:txBody>
      </p:sp>
      <p:sp>
        <p:nvSpPr>
          <p:cNvPr id="86" name="PlaceHolder 5"/>
          <p:cNvSpPr>
            <a:spLocks noGrp="1"/>
          </p:cNvSpPr>
          <p:nvPr>
            <p:ph type="ftr" idx="8"/>
          </p:nvPr>
        </p:nvSpPr>
        <p:spPr>
          <a:xfrm>
            <a:off x="0" y="10157400"/>
            <a:ext cx="3280680" cy="534240"/>
          </a:xfrm>
          <a:prstGeom prst="rect">
            <a:avLst/>
          </a:prstGeom>
          <a:noFill/>
          <a:ln w="0">
            <a:noFill/>
          </a:ln>
        </p:spPr>
        <p:txBody>
          <a:bodyPr lIns="0" rIns="0" tIns="0" bIns="0" anchor="b">
            <a:noAutofit/>
          </a:bodyPr>
          <a:lstStyle>
            <a:lvl1pPr>
              <a:defRPr b="0" lang="en-AU" sz="1400" spc="-1" strike="noStrike">
                <a:latin typeface="Times New Roman"/>
              </a:defRPr>
            </a:lvl1pPr>
          </a:lstStyle>
          <a:p>
            <a:r>
              <a:rPr b="0" lang="en-AU" sz="1400" spc="-1" strike="noStrike">
                <a:latin typeface="Times New Roman"/>
              </a:rPr>
              <a:t>&lt;footer&gt;</a:t>
            </a:r>
            <a:endParaRPr b="0" lang="en-AU" sz="1400" spc="-1" strike="noStrike">
              <a:latin typeface="Times New Roman"/>
            </a:endParaRPr>
          </a:p>
        </p:txBody>
      </p:sp>
      <p:sp>
        <p:nvSpPr>
          <p:cNvPr id="87" name="PlaceHolder 6"/>
          <p:cNvSpPr>
            <a:spLocks noGrp="1"/>
          </p:cNvSpPr>
          <p:nvPr>
            <p:ph type="sldNum" idx="9"/>
          </p:nvPr>
        </p:nvSpPr>
        <p:spPr>
          <a:xfrm>
            <a:off x="4278960" y="10157400"/>
            <a:ext cx="3280680" cy="534240"/>
          </a:xfrm>
          <a:prstGeom prst="rect">
            <a:avLst/>
          </a:prstGeom>
          <a:noFill/>
          <a:ln w="0">
            <a:noFill/>
          </a:ln>
        </p:spPr>
        <p:txBody>
          <a:bodyPr lIns="0" rIns="0" tIns="0" bIns="0" anchor="b">
            <a:noAutofit/>
          </a:bodyPr>
          <a:lstStyle>
            <a:lvl1pPr algn="r">
              <a:buNone/>
              <a:defRPr b="0" lang="en-AU" sz="1400" spc="-1" strike="noStrike">
                <a:latin typeface="Times New Roman"/>
              </a:defRPr>
            </a:lvl1pPr>
          </a:lstStyle>
          <a:p>
            <a:pPr algn="r">
              <a:buNone/>
            </a:pPr>
            <a:fld id="{55BB026E-33BB-4D44-B189-C3F5B3C19832}" type="slidenum">
              <a:rPr b="0" lang="en-AU" sz="1400" spc="-1" strike="noStrike">
                <a:latin typeface="Times New Roman"/>
              </a:rPr>
              <a:t>&lt;number&gt;</a:t>
            </a:fld>
            <a:endParaRPr b="0" lang="en-AU"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sldImg"/>
          </p:nvPr>
        </p:nvSpPr>
        <p:spPr>
          <a:xfrm>
            <a:off x="216360" y="812520"/>
            <a:ext cx="7126200" cy="4008240"/>
          </a:xfrm>
          <a:prstGeom prst="rect">
            <a:avLst/>
          </a:prstGeom>
          <a:ln w="0">
            <a:noFill/>
          </a:ln>
        </p:spPr>
      </p:sp>
      <p:sp>
        <p:nvSpPr>
          <p:cNvPr id="130" name="PlaceHolder 2"/>
          <p:cNvSpPr>
            <a:spLocks noGrp="1"/>
          </p:cNvSpPr>
          <p:nvPr>
            <p:ph type="body"/>
          </p:nvPr>
        </p:nvSpPr>
        <p:spPr>
          <a:xfrm>
            <a:off x="756000" y="5078520"/>
            <a:ext cx="6046920" cy="4810320"/>
          </a:xfrm>
          <a:prstGeom prst="rect">
            <a:avLst/>
          </a:prstGeom>
          <a:noFill/>
          <a:ln w="0">
            <a:noFill/>
          </a:ln>
        </p:spPr>
        <p:txBody>
          <a:bodyPr lIns="0" rIns="0" tIns="0" bIns="0" anchor="t">
            <a:noAutofit/>
          </a:bodyPr>
          <a:p>
            <a:pPr marL="216000" indent="-216000">
              <a:lnSpc>
                <a:spcPct val="100000"/>
              </a:lnSpc>
              <a:buNone/>
              <a:tabLst>
                <a:tab algn="l" pos="0"/>
              </a:tabLst>
            </a:pPr>
            <a:r>
              <a:rPr b="0" lang="en-AU" sz="1800" spc="-1" strike="noStrike">
                <a:latin typeface="Arial"/>
              </a:rPr>
              <a:t>We should test some of the implications of extending our inference beyond sample, by performing A/B testing</a:t>
            </a:r>
            <a:endParaRPr b="0" lang="en-AU" sz="1800" spc="-1" strike="noStrike">
              <a:latin typeface="Arial"/>
            </a:endParaRPr>
          </a:p>
          <a:p>
            <a:pPr marL="216000" indent="-216000">
              <a:lnSpc>
                <a:spcPct val="100000"/>
              </a:lnSpc>
              <a:buNone/>
              <a:tabLst>
                <a:tab algn="l" pos="0"/>
              </a:tabLst>
            </a:pPr>
            <a:endParaRPr b="0" lang="en-AU" sz="2000" spc="-1" strike="noStrike">
              <a:latin typeface="Arial"/>
            </a:endParaRPr>
          </a:p>
          <a:p>
            <a:pPr marL="216000" indent="-216000">
              <a:lnSpc>
                <a:spcPct val="100000"/>
              </a:lnSpc>
              <a:buNone/>
              <a:tabLst>
                <a:tab algn="l" pos="0"/>
              </a:tabLst>
            </a:pPr>
            <a:r>
              <a:rPr b="0" lang="en-AU" sz="1800" spc="-1" strike="noStrike">
                <a:latin typeface="Arial"/>
              </a:rPr>
              <a:t>Many of the assumptions stated at the beginning of this presentation are unrealistic and can be addressed by building a dataset with more features that allow us to explore other drivers of price elasticity</a:t>
            </a:r>
            <a:endParaRPr b="0" lang="en-AU" sz="1800" spc="-1" strike="noStrike">
              <a:latin typeface="Arial"/>
            </a:endParaRPr>
          </a:p>
          <a:p>
            <a:pPr marL="216000" indent="-216000">
              <a:lnSpc>
                <a:spcPct val="100000"/>
              </a:lnSpc>
              <a:buNone/>
              <a:tabLst>
                <a:tab algn="l" pos="0"/>
              </a:tabLst>
            </a:pPr>
            <a:endParaRPr b="0" lang="en-AU" sz="2000" spc="-1" strike="noStrike">
              <a:latin typeface="Arial"/>
            </a:endParaRPr>
          </a:p>
          <a:p>
            <a:pPr marL="216000" indent="-216000">
              <a:lnSpc>
                <a:spcPct val="100000"/>
              </a:lnSpc>
              <a:buNone/>
              <a:tabLst>
                <a:tab algn="l" pos="0"/>
              </a:tabLst>
            </a:pPr>
            <a:r>
              <a:rPr b="0" lang="en-AU" sz="1800" spc="-1" strike="noStrike">
                <a:latin typeface="Arial"/>
              </a:rPr>
              <a:t>With more data we can take a more sophisticated approach that better reflects all the variables that make up market dynamics and consumer decision making.</a:t>
            </a:r>
            <a:endParaRPr b="0" lang="en-AU" sz="1800" spc="-1" strike="noStrike">
              <a:latin typeface="Arial"/>
            </a:endParaRPr>
          </a:p>
          <a:p>
            <a:pPr marL="216000" indent="-216000">
              <a:lnSpc>
                <a:spcPct val="100000"/>
              </a:lnSpc>
              <a:buNone/>
              <a:tabLst>
                <a:tab algn="l" pos="0"/>
              </a:tabLst>
            </a:pPr>
            <a:endParaRPr b="0" lang="en-AU" sz="1800" spc="-1" strike="noStrike">
              <a:latin typeface="Arial"/>
            </a:endParaRPr>
          </a:p>
          <a:p>
            <a:pPr marL="216000" indent="-216000">
              <a:lnSpc>
                <a:spcPct val="100000"/>
              </a:lnSpc>
              <a:buNone/>
              <a:tabLst>
                <a:tab algn="l" pos="0"/>
              </a:tabLst>
            </a:pPr>
            <a:r>
              <a:rPr b="0" lang="en-AU" sz="1800" spc="-1" strike="noStrike">
                <a:latin typeface="Arial"/>
              </a:rPr>
              <a:t>Cost dynamics need further analysis. I had expected to see that costs were constant however they are not. This needs to be investigated</a:t>
            </a:r>
            <a:endParaRPr b="0" lang="en-AU" sz="1800" spc="-1" strike="noStrike">
              <a:latin typeface="Arial"/>
            </a:endParaRPr>
          </a:p>
          <a:p>
            <a:pPr marL="216000" indent="-216000">
              <a:lnSpc>
                <a:spcPct val="100000"/>
              </a:lnSpc>
              <a:buNone/>
              <a:tabLst>
                <a:tab algn="l" pos="0"/>
              </a:tabLst>
            </a:pP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sldImg"/>
          </p:nvPr>
        </p:nvSpPr>
        <p:spPr>
          <a:xfrm>
            <a:off x="216000" y="812520"/>
            <a:ext cx="7126920" cy="4008600"/>
          </a:xfrm>
          <a:prstGeom prst="rect">
            <a:avLst/>
          </a:prstGeom>
          <a:ln w="0">
            <a:noFill/>
          </a:ln>
        </p:spPr>
      </p:sp>
      <p:sp>
        <p:nvSpPr>
          <p:cNvPr id="116" name="PlaceHolder 2"/>
          <p:cNvSpPr>
            <a:spLocks noGrp="1"/>
          </p:cNvSpPr>
          <p:nvPr>
            <p:ph type="body"/>
          </p:nvPr>
        </p:nvSpPr>
        <p:spPr>
          <a:xfrm>
            <a:off x="756000" y="5078520"/>
            <a:ext cx="6047280" cy="4810680"/>
          </a:xfrm>
          <a:prstGeom prst="rect">
            <a:avLst/>
          </a:prstGeom>
          <a:noFill/>
          <a:ln w="0">
            <a:noFill/>
          </a:ln>
        </p:spPr>
        <p:txBody>
          <a:bodyPr lIns="0" rIns="0" tIns="0" bIns="0" anchor="t">
            <a:noAutofit/>
          </a:bodyPr>
          <a:p>
            <a:pPr marL="216000" indent="-216000">
              <a:lnSpc>
                <a:spcPct val="100000"/>
              </a:lnSpc>
              <a:buNone/>
            </a:pPr>
            <a:r>
              <a:rPr b="0" lang="en-AU" sz="2000" spc="-1" strike="noStrike">
                <a:latin typeface="Arial"/>
              </a:rPr>
              <a:t>PED measures how the quantity sold of a good changes in response to a change in its price.</a:t>
            </a:r>
            <a:endParaRPr b="0" lang="en-AU" sz="2000" spc="-1" strike="noStrike">
              <a:latin typeface="Arial"/>
            </a:endParaRPr>
          </a:p>
          <a:p>
            <a:pPr marL="216000" indent="-216000">
              <a:lnSpc>
                <a:spcPct val="100000"/>
              </a:lnSpc>
              <a:buNone/>
            </a:pPr>
            <a:endParaRPr b="0" lang="en-AU" sz="2000" spc="-1" strike="noStrike">
              <a:latin typeface="Arial"/>
            </a:endParaRPr>
          </a:p>
          <a:p>
            <a:pPr marL="216000" indent="-216000">
              <a:lnSpc>
                <a:spcPct val="100000"/>
              </a:lnSpc>
              <a:buNone/>
            </a:pPr>
            <a:r>
              <a:rPr b="0" lang="en-AU" sz="2000" spc="-1" strike="noStrike">
                <a:latin typeface="Arial"/>
              </a:rPr>
              <a:t>PED is generally negatively sloped, so we’d expect to see a decrease in quantity as price increases.</a:t>
            </a:r>
            <a:endParaRPr b="0" lang="en-AU" sz="2000" spc="-1" strike="noStrike">
              <a:latin typeface="Arial"/>
            </a:endParaRPr>
          </a:p>
          <a:p>
            <a:pPr marL="216000" indent="-216000">
              <a:lnSpc>
                <a:spcPct val="100000"/>
              </a:lnSpc>
              <a:buNone/>
            </a:pPr>
            <a:endParaRPr b="0" lang="en-AU" sz="2000" spc="-1" strike="noStrike">
              <a:latin typeface="Arial"/>
            </a:endParaRPr>
          </a:p>
          <a:p>
            <a:pPr marL="216000" indent="-216000">
              <a:lnSpc>
                <a:spcPct val="100000"/>
              </a:lnSpc>
              <a:buNone/>
              <a:tabLst>
                <a:tab algn="l" pos="0"/>
              </a:tabLst>
            </a:pPr>
            <a:r>
              <a:rPr b="0" lang="en-US" sz="2000" spc="-1" strike="noStrike">
                <a:solidFill>
                  <a:srgbClr val="000000"/>
                </a:solidFill>
                <a:latin typeface="Arial"/>
              </a:rPr>
              <a:t>There are special exceptions to this, such as Giffen goods, but in our case we expect PED to be quite elastic.</a:t>
            </a:r>
            <a:endParaRPr b="0" lang="en-AU" sz="2000" spc="-1" strike="noStrike">
              <a:latin typeface="Arial"/>
            </a:endParaRPr>
          </a:p>
          <a:p>
            <a:pPr marL="216000" indent="-216000">
              <a:lnSpc>
                <a:spcPct val="100000"/>
              </a:lnSpc>
              <a:buNone/>
            </a:pPr>
            <a:endParaRPr b="0" lang="en-AU" sz="2000" spc="-1" strike="noStrike">
              <a:latin typeface="Arial"/>
            </a:endParaRPr>
          </a:p>
          <a:p>
            <a:pPr marL="216000" indent="-216000">
              <a:lnSpc>
                <a:spcPct val="100000"/>
              </a:lnSpc>
              <a:buNone/>
            </a:pPr>
            <a:r>
              <a:rPr b="0" lang="en-AU" sz="2000" spc="-1" strike="noStrike">
                <a:latin typeface="Arial"/>
              </a:rPr>
              <a:t>This table is important because it establishes a baseline against which we’ll compare our results.</a:t>
            </a:r>
            <a:endParaRPr b="0" lang="en-AU" sz="20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sldImg"/>
          </p:nvPr>
        </p:nvSpPr>
        <p:spPr>
          <a:xfrm>
            <a:off x="533520" y="764280"/>
            <a:ext cx="6702480" cy="3769200"/>
          </a:xfrm>
          <a:prstGeom prst="rect">
            <a:avLst/>
          </a:prstGeom>
          <a:ln w="0">
            <a:noFill/>
          </a:ln>
        </p:spPr>
      </p:sp>
      <p:sp>
        <p:nvSpPr>
          <p:cNvPr id="118" name="PlaceHolder 2"/>
          <p:cNvSpPr>
            <a:spLocks noGrp="1"/>
          </p:cNvSpPr>
          <p:nvPr>
            <p:ph type="body"/>
          </p:nvPr>
        </p:nvSpPr>
        <p:spPr>
          <a:xfrm>
            <a:off x="360000" y="4777560"/>
            <a:ext cx="7019280" cy="4523760"/>
          </a:xfrm>
          <a:prstGeom prst="rect">
            <a:avLst/>
          </a:prstGeom>
          <a:noFill/>
          <a:ln w="0">
            <a:noFill/>
          </a:ln>
        </p:spPr>
        <p:txBody>
          <a:bodyPr lIns="0" rIns="0" tIns="0" bIns="0" anchor="t">
            <a:noAutofit/>
          </a:bodyPr>
          <a:p>
            <a:pPr marL="216000" indent="-216000">
              <a:lnSpc>
                <a:spcPct val="100000"/>
              </a:lnSpc>
              <a:buNone/>
              <a:tabLst>
                <a:tab algn="l" pos="0"/>
              </a:tabLst>
            </a:pPr>
            <a:r>
              <a:rPr b="1" lang="en-US" sz="1400" spc="-1" strike="noStrike">
                <a:solidFill>
                  <a:srgbClr val="000000"/>
                </a:solidFill>
                <a:latin typeface="Arial"/>
              </a:rPr>
              <a:t>Sam's Pizza is the Only Pizza Seller Available</a:t>
            </a:r>
            <a:endParaRPr b="0" lang="en-AU" sz="1400" spc="-1" strike="noStrike">
              <a:latin typeface="Arial"/>
            </a:endParaRPr>
          </a:p>
          <a:p>
            <a:pPr marL="216000" indent="-216000">
              <a:lnSpc>
                <a:spcPct val="100000"/>
              </a:lnSpc>
              <a:buNone/>
              <a:tabLst>
                <a:tab algn="l" pos="0"/>
              </a:tabLst>
            </a:pPr>
            <a:r>
              <a:rPr b="0" lang="en-US" sz="1400" spc="-1" strike="noStrike">
                <a:solidFill>
                  <a:srgbClr val="000000"/>
                </a:solidFill>
                <a:latin typeface="Arial"/>
              </a:rPr>
              <a:t>- Reasoning: We lack data on competitors, so we assume a monopoly for Sam's Pizza.</a:t>
            </a:r>
            <a:endParaRPr b="0" lang="en-AU" sz="1400" spc="-1" strike="noStrike">
              <a:latin typeface="Arial"/>
            </a:endParaRPr>
          </a:p>
          <a:p>
            <a:pPr marL="216000" indent="-216000">
              <a:lnSpc>
                <a:spcPct val="100000"/>
              </a:lnSpc>
              <a:buNone/>
              <a:tabLst>
                <a:tab algn="l" pos="0"/>
              </a:tabLst>
            </a:pPr>
            <a:r>
              <a:rPr b="0" lang="en-US" sz="1400" spc="-1" strike="noStrike">
                <a:solidFill>
                  <a:srgbClr val="000000"/>
                </a:solidFill>
                <a:latin typeface="Arial"/>
              </a:rPr>
              <a:t> </a:t>
            </a:r>
            <a:r>
              <a:rPr b="0" lang="en-US" sz="1400" spc="-1" strike="noStrike">
                <a:solidFill>
                  <a:srgbClr val="000000"/>
                </a:solidFill>
                <a:latin typeface="Arial"/>
              </a:rPr>
              <a:t>- Validity: This simplifies the model by eliminating market competition variables. While not realistic, it's appropriate given the constraints.</a:t>
            </a:r>
            <a:endParaRPr b="0" lang="en-AU" sz="1400" spc="-1" strike="noStrike">
              <a:latin typeface="Arial"/>
            </a:endParaRPr>
          </a:p>
          <a:p>
            <a:pPr marL="216000" indent="-216000">
              <a:lnSpc>
                <a:spcPct val="100000"/>
              </a:lnSpc>
              <a:buNone/>
              <a:tabLst>
                <a:tab algn="l" pos="0"/>
              </a:tabLst>
            </a:pPr>
            <a:endParaRPr b="0" lang="en-AU" sz="2000" spc="-1" strike="noStrike">
              <a:latin typeface="Arial"/>
            </a:endParaRPr>
          </a:p>
          <a:p>
            <a:pPr marL="216000" indent="-216000">
              <a:lnSpc>
                <a:spcPct val="100000"/>
              </a:lnSpc>
              <a:buNone/>
              <a:tabLst>
                <a:tab algn="l" pos="0"/>
              </a:tabLst>
            </a:pPr>
            <a:r>
              <a:rPr b="1" lang="en-US" sz="1400" spc="-1" strike="noStrike">
                <a:solidFill>
                  <a:srgbClr val="000000"/>
                </a:solidFill>
                <a:latin typeface="Arial"/>
              </a:rPr>
              <a:t>Total Number of Transactions Remains Constant</a:t>
            </a:r>
            <a:endParaRPr b="0" lang="en-AU" sz="1400" spc="-1" strike="noStrike">
              <a:latin typeface="Arial"/>
            </a:endParaRPr>
          </a:p>
          <a:p>
            <a:pPr marL="216000" indent="-216000">
              <a:lnSpc>
                <a:spcPct val="100000"/>
              </a:lnSpc>
              <a:buNone/>
              <a:tabLst>
                <a:tab algn="l" pos="0"/>
              </a:tabLst>
            </a:pPr>
            <a:r>
              <a:rPr b="0" lang="en-US" sz="1400" spc="-1" strike="noStrike">
                <a:solidFill>
                  <a:srgbClr val="000000"/>
                </a:solidFill>
                <a:latin typeface="Arial"/>
              </a:rPr>
              <a:t> </a:t>
            </a:r>
            <a:r>
              <a:rPr b="0" lang="en-US" sz="1400" spc="-1" strike="noStrike">
                <a:solidFill>
                  <a:srgbClr val="000000"/>
                </a:solidFill>
                <a:latin typeface="Arial"/>
              </a:rPr>
              <a:t>- Reasoning: We assume that consumers have already decided to purchase pizza, and the primary variables is the quantity purchased at different prices.</a:t>
            </a:r>
            <a:endParaRPr b="0" lang="en-AU" sz="1400" spc="-1" strike="noStrike">
              <a:latin typeface="Arial"/>
            </a:endParaRPr>
          </a:p>
          <a:p>
            <a:pPr marL="216000" indent="-216000">
              <a:lnSpc>
                <a:spcPct val="100000"/>
              </a:lnSpc>
              <a:buNone/>
              <a:tabLst>
                <a:tab algn="l" pos="0"/>
              </a:tabLst>
            </a:pPr>
            <a:r>
              <a:rPr b="0" lang="en-US" sz="1400" spc="-1" strike="noStrike">
                <a:solidFill>
                  <a:srgbClr val="000000"/>
                </a:solidFill>
                <a:latin typeface="Arial"/>
              </a:rPr>
              <a:t> </a:t>
            </a:r>
            <a:r>
              <a:rPr b="0" lang="en-US" sz="1400" spc="-1" strike="noStrike">
                <a:solidFill>
                  <a:srgbClr val="000000"/>
                </a:solidFill>
                <a:latin typeface="Arial"/>
              </a:rPr>
              <a:t>- Substitutes: We lack data on substitutes (e.g., burgers), so we assume the decision is between different quantities of pizza from Sam's Pizza.</a:t>
            </a:r>
            <a:endParaRPr b="0" lang="en-AU" sz="1400" spc="-1" strike="noStrike">
              <a:latin typeface="Arial"/>
            </a:endParaRPr>
          </a:p>
          <a:p>
            <a:pPr marL="216000" indent="-216000">
              <a:lnSpc>
                <a:spcPct val="100000"/>
              </a:lnSpc>
              <a:buNone/>
              <a:tabLst>
                <a:tab algn="l" pos="0"/>
              </a:tabLst>
            </a:pPr>
            <a:endParaRPr b="0" lang="en-AU" sz="2000" spc="-1" strike="noStrike">
              <a:latin typeface="Arial"/>
            </a:endParaRPr>
          </a:p>
          <a:p>
            <a:pPr marL="216000" indent="-216000">
              <a:lnSpc>
                <a:spcPct val="100000"/>
              </a:lnSpc>
              <a:buNone/>
              <a:tabLst>
                <a:tab algn="l" pos="0"/>
              </a:tabLst>
            </a:pPr>
            <a:r>
              <a:rPr b="1" lang="en-US" sz="1400" spc="-1" strike="noStrike">
                <a:solidFill>
                  <a:srgbClr val="000000"/>
                </a:solidFill>
                <a:latin typeface="Arial"/>
              </a:rPr>
              <a:t> </a:t>
            </a:r>
            <a:r>
              <a:rPr b="1" lang="en-US" sz="1400" spc="-1" strike="noStrike">
                <a:solidFill>
                  <a:srgbClr val="000000"/>
                </a:solidFill>
                <a:latin typeface="Arial"/>
              </a:rPr>
              <a:t>Only Price and Quantity Change</a:t>
            </a:r>
            <a:endParaRPr b="0" lang="en-AU" sz="1400" spc="-1" strike="noStrike">
              <a:latin typeface="Arial"/>
            </a:endParaRPr>
          </a:p>
          <a:p>
            <a:pPr marL="216000" indent="-216000">
              <a:lnSpc>
                <a:spcPct val="100000"/>
              </a:lnSpc>
              <a:buNone/>
              <a:tabLst>
                <a:tab algn="l" pos="0"/>
              </a:tabLst>
            </a:pPr>
            <a:r>
              <a:rPr b="0" lang="en-US" sz="1400" spc="-1" strike="noStrike">
                <a:solidFill>
                  <a:srgbClr val="000000"/>
                </a:solidFill>
                <a:latin typeface="Arial"/>
              </a:rPr>
              <a:t> </a:t>
            </a:r>
            <a:r>
              <a:rPr b="0" lang="en-US" sz="1400" spc="-1" strike="noStrike">
                <a:solidFill>
                  <a:srgbClr val="000000"/>
                </a:solidFill>
                <a:latin typeface="Arial"/>
              </a:rPr>
              <a:t>- Reasoning: All other variables (e.g., marketing efforts, economic conditions) are held constant to isolate the effect of price changes on quantity demanded.</a:t>
            </a:r>
            <a:endParaRPr b="0" lang="en-AU" sz="1400" spc="-1" strike="noStrike">
              <a:latin typeface="Arial"/>
            </a:endParaRPr>
          </a:p>
          <a:p>
            <a:pPr marL="216000" indent="-216000">
              <a:lnSpc>
                <a:spcPct val="100000"/>
              </a:lnSpc>
              <a:buNone/>
              <a:tabLst>
                <a:tab algn="l" pos="0"/>
              </a:tabLst>
            </a:pPr>
            <a:endParaRPr b="0" lang="en-AU" sz="2000" spc="-1" strike="noStrike">
              <a:latin typeface="Arial"/>
            </a:endParaRPr>
          </a:p>
          <a:p>
            <a:pPr marL="216000" indent="-216000">
              <a:lnSpc>
                <a:spcPct val="100000"/>
              </a:lnSpc>
              <a:buNone/>
              <a:tabLst>
                <a:tab algn="l" pos="0"/>
              </a:tabLst>
            </a:pPr>
            <a:r>
              <a:rPr b="1" lang="en-US" sz="1400" spc="-1" strike="noStrike">
                <a:solidFill>
                  <a:srgbClr val="000000"/>
                </a:solidFill>
                <a:latin typeface="Arial"/>
              </a:rPr>
              <a:t>Consumer Preferences and Behaviors Remain Constant</a:t>
            </a:r>
            <a:endParaRPr b="0" lang="en-AU" sz="1400" spc="-1" strike="noStrike">
              <a:latin typeface="Arial"/>
            </a:endParaRPr>
          </a:p>
          <a:p>
            <a:pPr marL="216000" indent="-216000">
              <a:lnSpc>
                <a:spcPct val="100000"/>
              </a:lnSpc>
              <a:buNone/>
              <a:tabLst>
                <a:tab algn="l" pos="0"/>
              </a:tabLst>
            </a:pPr>
            <a:r>
              <a:rPr b="0" lang="en-US" sz="1400" spc="-1" strike="noStrike">
                <a:solidFill>
                  <a:srgbClr val="000000"/>
                </a:solidFill>
                <a:latin typeface="Arial"/>
              </a:rPr>
              <a:t> </a:t>
            </a:r>
            <a:r>
              <a:rPr b="0" lang="en-US" sz="1400" spc="-1" strike="noStrike">
                <a:solidFill>
                  <a:srgbClr val="000000"/>
                </a:solidFill>
                <a:latin typeface="Arial"/>
              </a:rPr>
              <a:t>- Reasoning: We assume that consumer preferences, tastes, and behaviors do not change during the period of analysis.</a:t>
            </a:r>
            <a:endParaRPr b="0" lang="en-AU" sz="1400" spc="-1" strike="noStrike">
              <a:latin typeface="Arial"/>
            </a:endParaRPr>
          </a:p>
          <a:p>
            <a:pPr marL="216000" indent="-216000">
              <a:lnSpc>
                <a:spcPct val="100000"/>
              </a:lnSpc>
              <a:buNone/>
              <a:tabLst>
                <a:tab algn="l" pos="0"/>
              </a:tabLst>
            </a:pPr>
            <a:r>
              <a:rPr b="0" lang="en-US" sz="1400" spc="-1" strike="noStrike">
                <a:solidFill>
                  <a:srgbClr val="000000"/>
                </a:solidFill>
                <a:latin typeface="Arial"/>
              </a:rPr>
              <a:t> </a:t>
            </a:r>
            <a:r>
              <a:rPr b="0" lang="en-US" sz="1400" spc="-1" strike="noStrike">
                <a:solidFill>
                  <a:srgbClr val="000000"/>
                </a:solidFill>
                <a:latin typeface="Arial"/>
              </a:rPr>
              <a:t>- Validity: This is a common assumption in short-term studies but may not hold in the long term.</a:t>
            </a:r>
            <a:endParaRPr b="0" lang="en-AU" sz="14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sldImg"/>
          </p:nvPr>
        </p:nvSpPr>
        <p:spPr>
          <a:xfrm>
            <a:off x="216000" y="812520"/>
            <a:ext cx="7126560" cy="4008240"/>
          </a:xfrm>
          <a:prstGeom prst="rect">
            <a:avLst/>
          </a:prstGeom>
          <a:ln w="0">
            <a:noFill/>
          </a:ln>
        </p:spPr>
      </p:sp>
      <p:sp>
        <p:nvSpPr>
          <p:cNvPr id="120" name="PlaceHolder 2"/>
          <p:cNvSpPr>
            <a:spLocks noGrp="1"/>
          </p:cNvSpPr>
          <p:nvPr>
            <p:ph type="body"/>
          </p:nvPr>
        </p:nvSpPr>
        <p:spPr>
          <a:xfrm>
            <a:off x="756000" y="5078520"/>
            <a:ext cx="6046920" cy="4810320"/>
          </a:xfrm>
          <a:prstGeom prst="rect">
            <a:avLst/>
          </a:prstGeom>
          <a:noFill/>
          <a:ln w="0">
            <a:noFill/>
          </a:ln>
        </p:spPr>
        <p:txBody>
          <a:bodyPr lIns="0" rIns="0" tIns="0" bIns="0" anchor="t">
            <a:noAutofit/>
          </a:bodyPr>
          <a:p>
            <a:pPr marL="216000" indent="-216000">
              <a:lnSpc>
                <a:spcPct val="100000"/>
              </a:lnSpc>
              <a:buClr>
                <a:srgbClr val="000000"/>
              </a:buClr>
              <a:buSzPct val="45000"/>
              <a:buFont typeface="Wingdings" charset="2"/>
              <a:buChar char=""/>
            </a:pPr>
            <a:r>
              <a:rPr b="0" lang="en-AU" sz="2000" spc="-1" strike="noStrike">
                <a:latin typeface="Arial"/>
              </a:rPr>
              <a:t>We can see evidence of outliers, skewness and kurtosis and we need to deal with these before modelling</a:t>
            </a:r>
            <a:endParaRPr b="0" lang="en-AU" sz="2000" spc="-1" strike="noStrike">
              <a:latin typeface="Arial"/>
            </a:endParaRPr>
          </a:p>
          <a:p>
            <a:pPr>
              <a:lnSpc>
                <a:spcPct val="100000"/>
              </a:lnSpc>
              <a:buNone/>
            </a:pPr>
            <a:endParaRPr b="0" lang="en-AU" sz="20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sldImg"/>
          </p:nvPr>
        </p:nvSpPr>
        <p:spPr>
          <a:xfrm>
            <a:off x="533520" y="764280"/>
            <a:ext cx="6702480" cy="3769200"/>
          </a:xfrm>
          <a:prstGeom prst="rect">
            <a:avLst/>
          </a:prstGeom>
          <a:ln w="0">
            <a:noFill/>
          </a:ln>
        </p:spPr>
      </p:sp>
      <p:sp>
        <p:nvSpPr>
          <p:cNvPr id="122" name="PlaceHolder 2"/>
          <p:cNvSpPr>
            <a:spLocks noGrp="1"/>
          </p:cNvSpPr>
          <p:nvPr>
            <p:ph type="body"/>
          </p:nvPr>
        </p:nvSpPr>
        <p:spPr>
          <a:xfrm>
            <a:off x="777240" y="4777560"/>
            <a:ext cx="6215400" cy="453132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solidFill>
                  <a:srgbClr val="000000"/>
                </a:solidFill>
                <a:latin typeface="Arial"/>
              </a:rPr>
              <a:t>In general, the slope of the regression line is negative, indicating that as price increases, quantity demanded decreases. </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sldImg"/>
          </p:nvPr>
        </p:nvSpPr>
        <p:spPr>
          <a:xfrm>
            <a:off x="533520" y="764280"/>
            <a:ext cx="6702480" cy="3769200"/>
          </a:xfrm>
          <a:prstGeom prst="rect">
            <a:avLst/>
          </a:prstGeom>
          <a:ln w="0">
            <a:noFill/>
          </a:ln>
        </p:spPr>
      </p:sp>
      <p:sp>
        <p:nvSpPr>
          <p:cNvPr id="124" name="PlaceHolder 2"/>
          <p:cNvSpPr>
            <a:spLocks noGrp="1"/>
          </p:cNvSpPr>
          <p:nvPr>
            <p:ph type="body"/>
          </p:nvPr>
        </p:nvSpPr>
        <p:spPr>
          <a:xfrm>
            <a:off x="777240" y="4777560"/>
            <a:ext cx="6215400" cy="5044320"/>
          </a:xfrm>
          <a:prstGeom prst="rect">
            <a:avLst/>
          </a:prstGeom>
          <a:noFill/>
          <a:ln w="0">
            <a:noFill/>
          </a:ln>
        </p:spPr>
        <p:txBody>
          <a:bodyPr lIns="0" rIns="0" tIns="0" bIns="0" anchor="t">
            <a:noAutofit/>
          </a:bodyPr>
          <a:p>
            <a:pPr marL="216000" indent="-216000">
              <a:lnSpc>
                <a:spcPct val="100000"/>
              </a:lnSpc>
              <a:buNone/>
              <a:tabLst>
                <a:tab algn="l" pos="0"/>
              </a:tabLst>
            </a:pPr>
            <a:r>
              <a:rPr b="0" lang="en-US" sz="1600" spc="-1" strike="noStrike">
                <a:solidFill>
                  <a:srgbClr val="000000"/>
                </a:solidFill>
                <a:latin typeface="Arial"/>
              </a:rPr>
              <a:t>The gross profit, calculation is:  (cost  - price) x quantity sold </a:t>
            </a:r>
            <a:endParaRPr b="0" lang="en-AU" sz="1600" spc="-1" strike="noStrike">
              <a:latin typeface="Arial"/>
            </a:endParaRPr>
          </a:p>
          <a:p>
            <a:pPr marL="216000" indent="-216000">
              <a:lnSpc>
                <a:spcPct val="100000"/>
              </a:lnSpc>
              <a:buNone/>
              <a:tabLst>
                <a:tab algn="l" pos="0"/>
              </a:tabLst>
            </a:pPr>
            <a:endParaRPr b="0" lang="en-AU" sz="1400" spc="-1" strike="noStrike">
              <a:latin typeface="Arial"/>
            </a:endParaRPr>
          </a:p>
          <a:p>
            <a:pPr marL="216000" indent="-216000">
              <a:lnSpc>
                <a:spcPct val="100000"/>
              </a:lnSpc>
              <a:buNone/>
              <a:tabLst>
                <a:tab algn="l" pos="0"/>
              </a:tabLst>
            </a:pPr>
            <a:r>
              <a:rPr b="0" lang="en-US" sz="1600" spc="-1" strike="noStrike">
                <a:solidFill>
                  <a:srgbClr val="000000"/>
                </a:solidFill>
                <a:latin typeface="Arial"/>
              </a:rPr>
              <a:t>To find the optimal price point, we need to take the first derivative of the gross profit function and set it to zero.</a:t>
            </a:r>
            <a:endParaRPr b="0" lang="en-AU" sz="1600" spc="-1" strike="noStrike">
              <a:latin typeface="Arial"/>
            </a:endParaRPr>
          </a:p>
          <a:p>
            <a:pPr marL="216000" indent="-216000">
              <a:lnSpc>
                <a:spcPct val="100000"/>
              </a:lnSpc>
              <a:buNone/>
              <a:tabLst>
                <a:tab algn="l" pos="0"/>
              </a:tabLst>
            </a:pPr>
            <a:endParaRPr b="0" lang="en-AU" sz="1400" spc="-1" strike="noStrike">
              <a:latin typeface="Arial"/>
            </a:endParaRPr>
          </a:p>
          <a:p>
            <a:pPr marL="216000" indent="-216000">
              <a:lnSpc>
                <a:spcPct val="100000"/>
              </a:lnSpc>
              <a:buClr>
                <a:srgbClr val="000000"/>
              </a:buClr>
              <a:buSzPct val="45000"/>
              <a:buFont typeface="Wingdings" charset="2"/>
              <a:buChar char=""/>
              <a:tabLst>
                <a:tab algn="l" pos="0"/>
              </a:tabLst>
            </a:pPr>
            <a:r>
              <a:rPr b="0" lang="en-US" sz="1600" spc="-1" strike="noStrike">
                <a:solidFill>
                  <a:srgbClr val="000000"/>
                </a:solidFill>
                <a:latin typeface="Arial"/>
              </a:rPr>
              <a:t>You'll note something interesting about these plots. The optimal price </a:t>
            </a:r>
            <a:endParaRPr b="0" lang="en-AU" sz="1600" spc="-1" strike="noStrike">
              <a:latin typeface="Arial"/>
            </a:endParaRPr>
          </a:p>
          <a:p>
            <a:pPr marL="216000" indent="-216000">
              <a:lnSpc>
                <a:spcPct val="100000"/>
              </a:lnSpc>
              <a:buNone/>
              <a:tabLst>
                <a:tab algn="l" pos="0"/>
              </a:tabLst>
            </a:pPr>
            <a:r>
              <a:rPr b="0" lang="en-US" sz="1600" spc="-1" strike="noStrike">
                <a:solidFill>
                  <a:srgbClr val="000000"/>
                </a:solidFill>
                <a:latin typeface="Arial"/>
              </a:rPr>
              <a:t>point based on this is the maximum value of Menu_Price. </a:t>
            </a:r>
            <a:endParaRPr b="0" lang="en-AU" sz="1600" spc="-1" strike="noStrike">
              <a:latin typeface="Arial"/>
            </a:endParaRPr>
          </a:p>
          <a:p>
            <a:pPr marL="216000" indent="-216000">
              <a:lnSpc>
                <a:spcPct val="100000"/>
              </a:lnSpc>
              <a:buClr>
                <a:srgbClr val="000000"/>
              </a:buClr>
              <a:buSzPct val="45000"/>
              <a:buFont typeface="Wingdings" charset="2"/>
              <a:buChar char=""/>
              <a:tabLst>
                <a:tab algn="l" pos="0"/>
              </a:tabLst>
            </a:pPr>
            <a:r>
              <a:rPr b="0" lang="en-US" sz="1600" spc="-1" strike="noStrike">
                <a:solidFill>
                  <a:srgbClr val="000000"/>
                </a:solidFill>
                <a:latin typeface="Arial"/>
              </a:rPr>
              <a:t>Further, the second derivative is not zero. </a:t>
            </a:r>
            <a:endParaRPr b="0" lang="en-AU" sz="1600" spc="-1" strike="noStrike">
              <a:latin typeface="Arial"/>
            </a:endParaRPr>
          </a:p>
          <a:p>
            <a:pPr marL="216000" indent="-216000">
              <a:lnSpc>
                <a:spcPct val="100000"/>
              </a:lnSpc>
              <a:buClr>
                <a:srgbClr val="000000"/>
              </a:buClr>
              <a:buSzPct val="45000"/>
              <a:buFont typeface="Wingdings" charset="2"/>
              <a:buChar char=""/>
              <a:tabLst>
                <a:tab algn="l" pos="0"/>
              </a:tabLst>
            </a:pPr>
            <a:r>
              <a:rPr b="0" lang="en-US" sz="1600" spc="-1" strike="noStrike">
                <a:solidFill>
                  <a:srgbClr val="000000"/>
                </a:solidFill>
                <a:latin typeface="Arial"/>
              </a:rPr>
              <a:t>Both points indicate that we have not achieve the optimal price point, as our dataset is limited to the range of prices in the dataset</a:t>
            </a:r>
            <a:r>
              <a:rPr b="0" lang="en-US" sz="2100" spc="-1" strike="noStrike">
                <a:solidFill>
                  <a:srgbClr val="000000"/>
                </a:solidFill>
                <a:latin typeface="Arial"/>
              </a:rPr>
              <a:t>.</a:t>
            </a:r>
            <a:endParaRPr b="0" lang="en-AU" sz="21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sldImg"/>
          </p:nvPr>
        </p:nvSpPr>
        <p:spPr>
          <a:xfrm>
            <a:off x="533520" y="764280"/>
            <a:ext cx="6702480" cy="3769200"/>
          </a:xfrm>
          <a:prstGeom prst="rect">
            <a:avLst/>
          </a:prstGeom>
          <a:ln w="0">
            <a:noFill/>
          </a:ln>
        </p:spPr>
      </p:sp>
      <p:sp>
        <p:nvSpPr>
          <p:cNvPr id="126" name="PlaceHolder 2"/>
          <p:cNvSpPr>
            <a:spLocks noGrp="1"/>
          </p:cNvSpPr>
          <p:nvPr>
            <p:ph type="body"/>
          </p:nvPr>
        </p:nvSpPr>
        <p:spPr>
          <a:xfrm>
            <a:off x="777240" y="4777560"/>
            <a:ext cx="6215400" cy="452376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solidFill>
                  <a:srgbClr val="000000"/>
                </a:solidFill>
                <a:latin typeface="Arial"/>
              </a:rPr>
              <a:t>If we extend our predictions based on our equation, we start to see plots that make sense. We can see that it predicts that the optimal price point falls outside the range of prices captured in the dataset. </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a:p>
            <a:pPr marL="216000" indent="-216000">
              <a:lnSpc>
                <a:spcPct val="100000"/>
              </a:lnSpc>
              <a:buNone/>
              <a:tabLst>
                <a:tab algn="l" pos="0"/>
              </a:tabLst>
            </a:pPr>
            <a:r>
              <a:rPr b="0" lang="en-US" sz="2000" spc="-1" strike="noStrike">
                <a:solidFill>
                  <a:srgbClr val="000000"/>
                </a:solidFill>
                <a:latin typeface="Arial"/>
              </a:rPr>
              <a:t>We have to be really careful about making predictions outside the range. At this point we should </a:t>
            </a:r>
            <a:r>
              <a:rPr b="1" lang="en-US" sz="2000" spc="-1" strike="noStrike">
                <a:solidFill>
                  <a:srgbClr val="000000"/>
                </a:solidFill>
                <a:latin typeface="Arial"/>
              </a:rPr>
              <a:t>at most</a:t>
            </a:r>
            <a:r>
              <a:rPr b="0" lang="en-US" sz="2000" spc="-1" strike="noStrike">
                <a:solidFill>
                  <a:srgbClr val="000000"/>
                </a:solidFill>
                <a:latin typeface="Arial"/>
              </a:rPr>
              <a:t> note this for further investigation and strongly suggest proper A/B testing, which we'll discuss in the next section.</a:t>
            </a:r>
            <a:endParaRPr b="0" lang="en-AU" sz="20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sldImg"/>
          </p:nvPr>
        </p:nvSpPr>
        <p:spPr>
          <a:xfrm>
            <a:off x="216360" y="812520"/>
            <a:ext cx="7126200" cy="4008240"/>
          </a:xfrm>
          <a:prstGeom prst="rect">
            <a:avLst/>
          </a:prstGeom>
          <a:ln w="0">
            <a:noFill/>
          </a:ln>
        </p:spPr>
      </p:sp>
      <p:sp>
        <p:nvSpPr>
          <p:cNvPr id="128" name="PlaceHolder 2"/>
          <p:cNvSpPr>
            <a:spLocks noGrp="1"/>
          </p:cNvSpPr>
          <p:nvPr>
            <p:ph type="body"/>
          </p:nvPr>
        </p:nvSpPr>
        <p:spPr>
          <a:xfrm>
            <a:off x="756000" y="5078520"/>
            <a:ext cx="6046920" cy="4810320"/>
          </a:xfrm>
          <a:prstGeom prst="rect">
            <a:avLst/>
          </a:prstGeom>
          <a:noFill/>
          <a:ln w="0">
            <a:noFill/>
          </a:ln>
        </p:spPr>
        <p:txBody>
          <a:bodyPr lIns="0" rIns="0" tIns="0" bIns="0" anchor="t">
            <a:noAutofit/>
          </a:bodyPr>
          <a:p>
            <a:pPr marL="216000" indent="-216000">
              <a:lnSpc>
                <a:spcPct val="100000"/>
              </a:lnSpc>
              <a:buNone/>
              <a:tabLst>
                <a:tab algn="l" pos="0"/>
              </a:tabLst>
            </a:pPr>
            <a:r>
              <a:rPr b="0" lang="en-AU" sz="2000" spc="-1" strike="noStrike">
                <a:latin typeface="Arial"/>
              </a:rPr>
              <a:t>As expected, when we compare our results from price optimisation for gross profit, we can see that </a:t>
            </a:r>
            <a:endParaRPr b="0" lang="en-AU" sz="2000" spc="-1" strike="noStrike">
              <a:latin typeface="Arial"/>
            </a:endParaRPr>
          </a:p>
          <a:p>
            <a:pPr marL="216000" indent="-216000">
              <a:lnSpc>
                <a:spcPct val="100000"/>
              </a:lnSpc>
              <a:buClr>
                <a:srgbClr val="000000"/>
              </a:buClr>
              <a:buSzPct val="45000"/>
              <a:buFont typeface="Wingdings" charset="2"/>
              <a:buChar char=""/>
              <a:tabLst>
                <a:tab algn="l" pos="0"/>
              </a:tabLst>
            </a:pPr>
            <a:r>
              <a:rPr b="0" lang="en-AU" sz="2000" spc="-1" strike="noStrike">
                <a:latin typeface="Arial"/>
              </a:rPr>
              <a:t>total sales ($) goes down, </a:t>
            </a:r>
            <a:endParaRPr b="0" lang="en-AU" sz="2000" spc="-1" strike="noStrike">
              <a:latin typeface="Arial"/>
            </a:endParaRPr>
          </a:p>
          <a:p>
            <a:pPr marL="216000" indent="-216000">
              <a:lnSpc>
                <a:spcPct val="100000"/>
              </a:lnSpc>
              <a:buClr>
                <a:srgbClr val="000000"/>
              </a:buClr>
              <a:buSzPct val="45000"/>
              <a:buFont typeface="Wingdings" charset="2"/>
              <a:buChar char=""/>
              <a:tabLst>
                <a:tab algn="l" pos="0"/>
              </a:tabLst>
            </a:pPr>
            <a:r>
              <a:rPr b="0" lang="en-AU" sz="2000" spc="-1" strike="noStrike">
                <a:latin typeface="Arial"/>
              </a:rPr>
              <a:t>total quantity sold goes down, </a:t>
            </a:r>
            <a:endParaRPr b="0" lang="en-AU" sz="2000" spc="-1" strike="noStrike">
              <a:latin typeface="Arial"/>
            </a:endParaRPr>
          </a:p>
          <a:p>
            <a:pPr marL="216000" indent="-216000">
              <a:lnSpc>
                <a:spcPct val="100000"/>
              </a:lnSpc>
              <a:buClr>
                <a:srgbClr val="000000"/>
              </a:buClr>
              <a:buSzPct val="45000"/>
              <a:buFont typeface="Wingdings" charset="2"/>
              <a:buChar char=""/>
              <a:tabLst>
                <a:tab algn="l" pos="0"/>
              </a:tabLst>
            </a:pPr>
            <a:r>
              <a:rPr b="0" lang="en-AU" sz="2000" spc="-1" strike="noStrike">
                <a:latin typeface="Arial"/>
              </a:rPr>
              <a:t>but gross profit goes up by more than 11.14%</a:t>
            </a:r>
            <a:endParaRPr b="0" lang="en-AU" sz="2000" spc="-1" strike="noStrike">
              <a:latin typeface="Arial"/>
            </a:endParaRPr>
          </a:p>
          <a:p>
            <a:pPr>
              <a:lnSpc>
                <a:spcPct val="100000"/>
              </a:lnSpc>
              <a:buNone/>
              <a:tabLst>
                <a:tab algn="l" pos="0"/>
              </a:tabLst>
            </a:pPr>
            <a:endParaRPr b="0" lang="en-AU" sz="2000" spc="-1" strike="noStrike">
              <a:latin typeface="Arial"/>
            </a:endParaRPr>
          </a:p>
          <a:p>
            <a:pPr marL="216000" indent="-216000">
              <a:lnSpc>
                <a:spcPct val="100000"/>
              </a:lnSpc>
              <a:buClr>
                <a:srgbClr val="000000"/>
              </a:buClr>
              <a:buSzPct val="45000"/>
              <a:buFont typeface="Wingdings" charset="2"/>
              <a:buChar char=""/>
              <a:tabLst>
                <a:tab algn="l" pos="0"/>
              </a:tabLst>
            </a:pPr>
            <a:r>
              <a:rPr b="0" lang="en-AU" sz="2000" spc="-1" strike="noStrike">
                <a:latin typeface="Arial"/>
              </a:rPr>
              <a:t>Thus we’ve achieved our objective of increasing gross profit by optimising price.</a:t>
            </a:r>
            <a:endParaRPr b="0" lang="en-AU" sz="2000" spc="-1" strike="noStrike">
              <a:latin typeface="Arial"/>
            </a:endParaRPr>
          </a:p>
          <a:p>
            <a:pPr>
              <a:lnSpc>
                <a:spcPct val="100000"/>
              </a:lnSpc>
              <a:buNone/>
              <a:tabLst>
                <a:tab algn="l" pos="0"/>
              </a:tabLst>
            </a:pPr>
            <a:endParaRPr b="0" lang="en-AU" sz="2000" spc="-1" strike="noStrike">
              <a:latin typeface="Arial"/>
            </a:endParaRPr>
          </a:p>
          <a:p>
            <a:pPr marL="216000" indent="-216000">
              <a:lnSpc>
                <a:spcPct val="100000"/>
              </a:lnSpc>
              <a:buClr>
                <a:srgbClr val="000000"/>
              </a:buClr>
              <a:buSzPct val="45000"/>
              <a:buFont typeface="Wingdings" charset="2"/>
              <a:buChar char=""/>
              <a:tabLst>
                <a:tab algn="l" pos="0"/>
              </a:tabLst>
            </a:pPr>
            <a:r>
              <a:rPr b="0" lang="en-AU" sz="2000" spc="-1" strike="noStrike">
                <a:latin typeface="Arial"/>
              </a:rPr>
              <a:t>However, as evidenced by the previous slide, I believe that we can improve further by performing some experiments, ie A/B testing</a:t>
            </a:r>
            <a:endParaRPr b="0" lang="en-AU"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0075E9CA-E0F6-43D8-9616-9ABF69999A7C}" type="slidenum">
              <a:t>&lt;#&gt;</a:t>
            </a:fld>
          </a:p>
        </p:txBody>
      </p:sp>
      <p:sp>
        <p:nvSpPr>
          <p:cNvPr id="4" name="PlaceHolder 3"/>
          <p:cNvSpPr>
            <a:spLocks noGrp="1"/>
          </p:cNvSpPr>
          <p:nvPr>
            <p:ph type="dt" idx="3"/>
          </p:nvPr>
        </p:nvSpPr>
        <p:spPr/>
        <p:txBody>
          <a:bodyPr/>
          <a:p>
            <a:r>
              <a:rPr lang="en-AU"/>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27"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AU" sz="3200" spc="-1" strike="noStrike">
              <a:latin typeface="Arial"/>
            </a:endParaRPr>
          </a:p>
        </p:txBody>
      </p:sp>
      <p:sp>
        <p:nvSpPr>
          <p:cNvPr id="28"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AU"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076C50B7-65EE-40BE-BC51-B858CFBD671D}" type="slidenum">
              <a:t>&lt;#&gt;</a:t>
            </a:fld>
          </a:p>
        </p:txBody>
      </p:sp>
      <p:sp>
        <p:nvSpPr>
          <p:cNvPr id="7" name="PlaceHolder 6"/>
          <p:cNvSpPr>
            <a:spLocks noGrp="1"/>
          </p:cNvSpPr>
          <p:nvPr>
            <p:ph type="dt" idx="3"/>
          </p:nvPr>
        </p:nvSpPr>
        <p:spPr/>
        <p:txBody>
          <a:bodyPr/>
          <a:p>
            <a:r>
              <a:rPr lang="en-AU"/>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3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AU" sz="3200" spc="-1" strike="noStrike">
              <a:latin typeface="Arial"/>
            </a:endParaRPr>
          </a:p>
        </p:txBody>
      </p:sp>
      <p:sp>
        <p:nvSpPr>
          <p:cNvPr id="3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AU" sz="3200" spc="-1" strike="noStrike">
              <a:latin typeface="Arial"/>
            </a:endParaRPr>
          </a:p>
        </p:txBody>
      </p:sp>
      <p:sp>
        <p:nvSpPr>
          <p:cNvPr id="3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AU" sz="3200" spc="-1" strike="noStrike">
              <a:latin typeface="Arial"/>
            </a:endParaRPr>
          </a:p>
        </p:txBody>
      </p:sp>
      <p:sp>
        <p:nvSpPr>
          <p:cNvPr id="33"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AU"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584D6811-D19B-4078-BA3C-9E2E2531031B}" type="slidenum">
              <a:t>&lt;#&gt;</a:t>
            </a:fld>
          </a:p>
        </p:txBody>
      </p:sp>
      <p:sp>
        <p:nvSpPr>
          <p:cNvPr id="9" name="PlaceHolder 8"/>
          <p:cNvSpPr>
            <a:spLocks noGrp="1"/>
          </p:cNvSpPr>
          <p:nvPr>
            <p:ph type="dt" idx="3"/>
          </p:nvPr>
        </p:nvSpPr>
        <p:spPr/>
        <p:txBody>
          <a:bodyPr/>
          <a:p>
            <a:r>
              <a:rPr lang="en-AU"/>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35"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AU" sz="3200" spc="-1" strike="noStrike">
              <a:latin typeface="Arial"/>
            </a:endParaRPr>
          </a:p>
        </p:txBody>
      </p:sp>
      <p:sp>
        <p:nvSpPr>
          <p:cNvPr id="36"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AU" sz="3200" spc="-1" strike="noStrike">
              <a:latin typeface="Arial"/>
            </a:endParaRPr>
          </a:p>
        </p:txBody>
      </p:sp>
      <p:sp>
        <p:nvSpPr>
          <p:cNvPr id="37"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AU" sz="3200" spc="-1" strike="noStrike">
              <a:latin typeface="Arial"/>
            </a:endParaRPr>
          </a:p>
        </p:txBody>
      </p:sp>
      <p:sp>
        <p:nvSpPr>
          <p:cNvPr id="38"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AU" sz="3200" spc="-1" strike="noStrike">
              <a:latin typeface="Arial"/>
            </a:endParaRPr>
          </a:p>
        </p:txBody>
      </p:sp>
      <p:sp>
        <p:nvSpPr>
          <p:cNvPr id="39"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AU" sz="3200" spc="-1" strike="noStrike">
              <a:latin typeface="Arial"/>
            </a:endParaRPr>
          </a:p>
        </p:txBody>
      </p:sp>
      <p:sp>
        <p:nvSpPr>
          <p:cNvPr id="40"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AU"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B1573F8A-4D03-41CF-9236-7FAE193DAFB0}" type="slidenum">
              <a:t>&lt;#&gt;</a:t>
            </a:fld>
          </a:p>
        </p:txBody>
      </p:sp>
      <p:sp>
        <p:nvSpPr>
          <p:cNvPr id="11" name="PlaceHolder 10"/>
          <p:cNvSpPr>
            <a:spLocks noGrp="1"/>
          </p:cNvSpPr>
          <p:nvPr>
            <p:ph type="dt" idx="3"/>
          </p:nvPr>
        </p:nvSpPr>
        <p:spPr/>
        <p:txBody>
          <a:bodyPr/>
          <a:p>
            <a:r>
              <a:rPr lang="en-AU"/>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9CA08B65-436B-489E-92ED-1482FD25815C}" type="slidenum">
              <a:t>&lt;#&gt;</a:t>
            </a:fld>
          </a:p>
        </p:txBody>
      </p:sp>
      <p:sp>
        <p:nvSpPr>
          <p:cNvPr id="4" name="PlaceHolder 3"/>
          <p:cNvSpPr>
            <a:spLocks noGrp="1"/>
          </p:cNvSpPr>
          <p:nvPr>
            <p:ph type="dt" idx="6"/>
          </p:nvPr>
        </p:nvSpPr>
        <p:spPr/>
        <p:txBody>
          <a:bodyPr/>
          <a:p>
            <a:r>
              <a:rPr lang="en-AU"/>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47"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AU"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1895E4D9-717D-426C-8B82-A19CCF8AD129}" type="slidenum">
              <a:t>&lt;#&gt;</a:t>
            </a:fld>
          </a:p>
        </p:txBody>
      </p:sp>
      <p:sp>
        <p:nvSpPr>
          <p:cNvPr id="6" name="PlaceHolder 5"/>
          <p:cNvSpPr>
            <a:spLocks noGrp="1"/>
          </p:cNvSpPr>
          <p:nvPr>
            <p:ph type="dt" idx="6"/>
          </p:nvPr>
        </p:nvSpPr>
        <p:spPr/>
        <p:txBody>
          <a:bodyPr/>
          <a:p>
            <a:r>
              <a:rPr lang="en-AU"/>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49"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AU"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611EB19E-687B-43D7-9E41-4738898BA542}" type="slidenum">
              <a:t>&lt;#&gt;</a:t>
            </a:fld>
          </a:p>
        </p:txBody>
      </p:sp>
      <p:sp>
        <p:nvSpPr>
          <p:cNvPr id="6" name="PlaceHolder 5"/>
          <p:cNvSpPr>
            <a:spLocks noGrp="1"/>
          </p:cNvSpPr>
          <p:nvPr>
            <p:ph type="dt" idx="6"/>
          </p:nvPr>
        </p:nvSpPr>
        <p:spPr/>
        <p:txBody>
          <a:bodyPr/>
          <a:p>
            <a:r>
              <a:rPr lang="en-AU"/>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5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AU" sz="3200" spc="-1" strike="noStrike">
              <a:latin typeface="Arial"/>
            </a:endParaRPr>
          </a:p>
        </p:txBody>
      </p:sp>
      <p:sp>
        <p:nvSpPr>
          <p:cNvPr id="5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AU"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1B0F59C5-DE7D-42DF-B16A-F05279496D6F}" type="slidenum">
              <a:t>&lt;#&gt;</a:t>
            </a:fld>
          </a:p>
        </p:txBody>
      </p:sp>
      <p:sp>
        <p:nvSpPr>
          <p:cNvPr id="7" name="PlaceHolder 6"/>
          <p:cNvSpPr>
            <a:spLocks noGrp="1"/>
          </p:cNvSpPr>
          <p:nvPr>
            <p:ph type="dt" idx="6"/>
          </p:nvPr>
        </p:nvSpPr>
        <p:spPr/>
        <p:txBody>
          <a:bodyPr/>
          <a:p>
            <a:r>
              <a:rPr lang="en-AU"/>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9DAA3790-F4F1-4913-81A7-4E60A93562F3}" type="slidenum">
              <a:t>&lt;#&gt;</a:t>
            </a:fld>
          </a:p>
        </p:txBody>
      </p:sp>
      <p:sp>
        <p:nvSpPr>
          <p:cNvPr id="5" name="PlaceHolder 4"/>
          <p:cNvSpPr>
            <a:spLocks noGrp="1"/>
          </p:cNvSpPr>
          <p:nvPr>
            <p:ph type="dt" idx="6"/>
          </p:nvPr>
        </p:nvSpPr>
        <p:spPr/>
        <p:txBody>
          <a:bodyPr/>
          <a:p>
            <a:r>
              <a:rPr lang="en-AU"/>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AU"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D92FBE5C-DB73-4AB8-BCCB-10939F52E6D9}" type="slidenum">
              <a:t>&lt;#&gt;</a:t>
            </a:fld>
          </a:p>
        </p:txBody>
      </p:sp>
      <p:sp>
        <p:nvSpPr>
          <p:cNvPr id="5" name="PlaceHolder 4"/>
          <p:cNvSpPr>
            <a:spLocks noGrp="1"/>
          </p:cNvSpPr>
          <p:nvPr>
            <p:ph type="dt" idx="6"/>
          </p:nvPr>
        </p:nvSpPr>
        <p:spPr/>
        <p:txBody>
          <a:bodyPr/>
          <a:p>
            <a:r>
              <a:rPr lang="en-AU"/>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5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AU" sz="3200" spc="-1" strike="noStrike">
              <a:latin typeface="Arial"/>
            </a:endParaRPr>
          </a:p>
        </p:txBody>
      </p:sp>
      <p:sp>
        <p:nvSpPr>
          <p:cNvPr id="5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AU" sz="3200" spc="-1" strike="noStrike">
              <a:latin typeface="Arial"/>
            </a:endParaRPr>
          </a:p>
        </p:txBody>
      </p:sp>
      <p:sp>
        <p:nvSpPr>
          <p:cNvPr id="5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AU"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2CFB4101-F230-4950-9D93-035F584A1E31}" type="slidenum">
              <a:t>&lt;#&gt;</a:t>
            </a:fld>
          </a:p>
        </p:txBody>
      </p:sp>
      <p:sp>
        <p:nvSpPr>
          <p:cNvPr id="8" name="PlaceHolder 7"/>
          <p:cNvSpPr>
            <a:spLocks noGrp="1"/>
          </p:cNvSpPr>
          <p:nvPr>
            <p:ph type="dt" idx="6"/>
          </p:nvPr>
        </p:nvSpPr>
        <p:spPr/>
        <p:txBody>
          <a:bodyPr/>
          <a:p>
            <a:r>
              <a:rPr lang="en-AU"/>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6"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AU"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32C097FD-BC0B-40D5-BE7F-21F76F4FBB50}" type="slidenum">
              <a:t>&lt;#&gt;</a:t>
            </a:fld>
          </a:p>
        </p:txBody>
      </p:sp>
      <p:sp>
        <p:nvSpPr>
          <p:cNvPr id="6" name="PlaceHolder 5"/>
          <p:cNvSpPr>
            <a:spLocks noGrp="1"/>
          </p:cNvSpPr>
          <p:nvPr>
            <p:ph type="dt" idx="3"/>
          </p:nvPr>
        </p:nvSpPr>
        <p:spPr/>
        <p:txBody>
          <a:bodyPr/>
          <a:p>
            <a:r>
              <a:rPr lang="en-AU"/>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6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AU" sz="3200" spc="-1" strike="noStrike">
              <a:latin typeface="Arial"/>
            </a:endParaRPr>
          </a:p>
        </p:txBody>
      </p:sp>
      <p:sp>
        <p:nvSpPr>
          <p:cNvPr id="6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AU" sz="3200" spc="-1" strike="noStrike">
              <a:latin typeface="Arial"/>
            </a:endParaRPr>
          </a:p>
        </p:txBody>
      </p:sp>
      <p:sp>
        <p:nvSpPr>
          <p:cNvPr id="62"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AU"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D3C621C0-D487-4671-B679-499BF903841F}" type="slidenum">
              <a:t>&lt;#&gt;</a:t>
            </a:fld>
          </a:p>
        </p:txBody>
      </p:sp>
      <p:sp>
        <p:nvSpPr>
          <p:cNvPr id="8" name="PlaceHolder 7"/>
          <p:cNvSpPr>
            <a:spLocks noGrp="1"/>
          </p:cNvSpPr>
          <p:nvPr>
            <p:ph type="dt" idx="6"/>
          </p:nvPr>
        </p:nvSpPr>
        <p:spPr/>
        <p:txBody>
          <a:bodyPr/>
          <a:p>
            <a:r>
              <a:rPr lang="en-AU"/>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6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AU" sz="3200" spc="-1" strike="noStrike">
              <a:latin typeface="Arial"/>
            </a:endParaRPr>
          </a:p>
        </p:txBody>
      </p:sp>
      <p:sp>
        <p:nvSpPr>
          <p:cNvPr id="6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AU" sz="3200" spc="-1" strike="noStrike">
              <a:latin typeface="Arial"/>
            </a:endParaRPr>
          </a:p>
        </p:txBody>
      </p:sp>
      <p:sp>
        <p:nvSpPr>
          <p:cNvPr id="66"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AU"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ACCC38AF-963D-4ABF-9948-755CD481C801}" type="slidenum">
              <a:t>&lt;#&gt;</a:t>
            </a:fld>
          </a:p>
        </p:txBody>
      </p:sp>
      <p:sp>
        <p:nvSpPr>
          <p:cNvPr id="8" name="PlaceHolder 7"/>
          <p:cNvSpPr>
            <a:spLocks noGrp="1"/>
          </p:cNvSpPr>
          <p:nvPr>
            <p:ph type="dt" idx="6"/>
          </p:nvPr>
        </p:nvSpPr>
        <p:spPr/>
        <p:txBody>
          <a:bodyPr/>
          <a:p>
            <a:r>
              <a:rPr lang="en-AU"/>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68"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AU" sz="3200" spc="-1" strike="noStrike">
              <a:latin typeface="Arial"/>
            </a:endParaRPr>
          </a:p>
        </p:txBody>
      </p:sp>
      <p:sp>
        <p:nvSpPr>
          <p:cNvPr id="69"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AU"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7E69D843-33AB-473F-B428-403ED6A7E56F}" type="slidenum">
              <a:t>&lt;#&gt;</a:t>
            </a:fld>
          </a:p>
        </p:txBody>
      </p:sp>
      <p:sp>
        <p:nvSpPr>
          <p:cNvPr id="7" name="PlaceHolder 6"/>
          <p:cNvSpPr>
            <a:spLocks noGrp="1"/>
          </p:cNvSpPr>
          <p:nvPr>
            <p:ph type="dt" idx="6"/>
          </p:nvPr>
        </p:nvSpPr>
        <p:spPr/>
        <p:txBody>
          <a:bodyPr/>
          <a:p>
            <a:r>
              <a:rPr lang="en-AU"/>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7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AU" sz="3200" spc="-1" strike="noStrike">
              <a:latin typeface="Arial"/>
            </a:endParaRPr>
          </a:p>
        </p:txBody>
      </p:sp>
      <p:sp>
        <p:nvSpPr>
          <p:cNvPr id="7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AU" sz="3200" spc="-1" strike="noStrike">
              <a:latin typeface="Arial"/>
            </a:endParaRPr>
          </a:p>
        </p:txBody>
      </p:sp>
      <p:sp>
        <p:nvSpPr>
          <p:cNvPr id="7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AU" sz="3200" spc="-1" strike="noStrike">
              <a:latin typeface="Arial"/>
            </a:endParaRPr>
          </a:p>
        </p:txBody>
      </p:sp>
      <p:sp>
        <p:nvSpPr>
          <p:cNvPr id="74"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AU"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47386D78-BCF7-4862-8CB3-C6E1B269D5B0}" type="slidenum">
              <a:t>&lt;#&gt;</a:t>
            </a:fld>
          </a:p>
        </p:txBody>
      </p:sp>
      <p:sp>
        <p:nvSpPr>
          <p:cNvPr id="9" name="PlaceHolder 8"/>
          <p:cNvSpPr>
            <a:spLocks noGrp="1"/>
          </p:cNvSpPr>
          <p:nvPr>
            <p:ph type="dt" idx="6"/>
          </p:nvPr>
        </p:nvSpPr>
        <p:spPr/>
        <p:txBody>
          <a:bodyPr/>
          <a:p>
            <a:r>
              <a:rPr lang="en-AU"/>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76"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AU" sz="3200" spc="-1" strike="noStrike">
              <a:latin typeface="Arial"/>
            </a:endParaRPr>
          </a:p>
        </p:txBody>
      </p:sp>
      <p:sp>
        <p:nvSpPr>
          <p:cNvPr id="77"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AU" sz="3200" spc="-1" strike="noStrike">
              <a:latin typeface="Arial"/>
            </a:endParaRPr>
          </a:p>
        </p:txBody>
      </p:sp>
      <p:sp>
        <p:nvSpPr>
          <p:cNvPr id="78"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AU" sz="3200" spc="-1" strike="noStrike">
              <a:latin typeface="Arial"/>
            </a:endParaRPr>
          </a:p>
        </p:txBody>
      </p:sp>
      <p:sp>
        <p:nvSpPr>
          <p:cNvPr id="79"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AU" sz="3200" spc="-1" strike="noStrike">
              <a:latin typeface="Arial"/>
            </a:endParaRPr>
          </a:p>
        </p:txBody>
      </p:sp>
      <p:sp>
        <p:nvSpPr>
          <p:cNvPr id="80"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AU" sz="3200" spc="-1" strike="noStrike">
              <a:latin typeface="Arial"/>
            </a:endParaRPr>
          </a:p>
        </p:txBody>
      </p:sp>
      <p:sp>
        <p:nvSpPr>
          <p:cNvPr id="81"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AU"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E2DEB3C3-06C7-4557-8655-A6F6FC8CA687}" type="slidenum">
              <a:t>&lt;#&gt;</a:t>
            </a:fld>
          </a:p>
        </p:txBody>
      </p:sp>
      <p:sp>
        <p:nvSpPr>
          <p:cNvPr id="11" name="PlaceHolder 10"/>
          <p:cNvSpPr>
            <a:spLocks noGrp="1"/>
          </p:cNvSpPr>
          <p:nvPr>
            <p:ph type="dt" idx="6"/>
          </p:nvPr>
        </p:nvSpPr>
        <p:spPr/>
        <p:txBody>
          <a:bodyPr/>
          <a:p>
            <a:r>
              <a:rPr lang="en-AU"/>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8"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AU"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B3E7CC0C-A3BD-4037-987B-7A85B15C2C96}" type="slidenum">
              <a:t>&lt;#&gt;</a:t>
            </a:fld>
          </a:p>
        </p:txBody>
      </p:sp>
      <p:sp>
        <p:nvSpPr>
          <p:cNvPr id="6" name="PlaceHolder 5"/>
          <p:cNvSpPr>
            <a:spLocks noGrp="1"/>
          </p:cNvSpPr>
          <p:nvPr>
            <p:ph type="dt" idx="3"/>
          </p:nvPr>
        </p:nvSpPr>
        <p:spPr/>
        <p:txBody>
          <a:bodyPr/>
          <a:p>
            <a:r>
              <a:rPr lang="en-AU"/>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AU" sz="3200" spc="-1" strike="noStrike">
              <a:latin typeface="Arial"/>
            </a:endParaRPr>
          </a:p>
        </p:txBody>
      </p:sp>
      <p:sp>
        <p:nvSpPr>
          <p:cNvPr id="1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AU"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796E572F-F42F-4842-B2C2-ED207333331A}" type="slidenum">
              <a:t>&lt;#&gt;</a:t>
            </a:fld>
          </a:p>
        </p:txBody>
      </p:sp>
      <p:sp>
        <p:nvSpPr>
          <p:cNvPr id="7" name="PlaceHolder 6"/>
          <p:cNvSpPr>
            <a:spLocks noGrp="1"/>
          </p:cNvSpPr>
          <p:nvPr>
            <p:ph type="dt" idx="3"/>
          </p:nvPr>
        </p:nvSpPr>
        <p:spPr/>
        <p:txBody>
          <a:bodyPr/>
          <a:p>
            <a:r>
              <a:rPr lang="en-AU"/>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9B27883E-CAE9-4266-B2F6-C76DCA3A5C30}" type="slidenum">
              <a:t>&lt;#&gt;</a:t>
            </a:fld>
          </a:p>
        </p:txBody>
      </p:sp>
      <p:sp>
        <p:nvSpPr>
          <p:cNvPr id="5" name="PlaceHolder 4"/>
          <p:cNvSpPr>
            <a:spLocks noGrp="1"/>
          </p:cNvSpPr>
          <p:nvPr>
            <p:ph type="dt" idx="3"/>
          </p:nvPr>
        </p:nvSpPr>
        <p:spPr/>
        <p:txBody>
          <a:bodyPr/>
          <a:p>
            <a:r>
              <a:rPr lang="en-AU"/>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AU"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5B2A8223-5C95-4631-9856-6A0950AD47A8}" type="slidenum">
              <a:t>&lt;#&gt;</a:t>
            </a:fld>
          </a:p>
        </p:txBody>
      </p:sp>
      <p:sp>
        <p:nvSpPr>
          <p:cNvPr id="5" name="PlaceHolder 4"/>
          <p:cNvSpPr>
            <a:spLocks noGrp="1"/>
          </p:cNvSpPr>
          <p:nvPr>
            <p:ph type="dt" idx="3"/>
          </p:nvPr>
        </p:nvSpPr>
        <p:spPr/>
        <p:txBody>
          <a:bodyPr/>
          <a:p>
            <a:r>
              <a:rPr lang="en-AU"/>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AU" sz="3200" spc="-1" strike="noStrike">
              <a:latin typeface="Arial"/>
            </a:endParaRPr>
          </a:p>
        </p:txBody>
      </p:sp>
      <p:sp>
        <p:nvSpPr>
          <p:cNvPr id="1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AU" sz="3200" spc="-1" strike="noStrike">
              <a:latin typeface="Arial"/>
            </a:endParaRPr>
          </a:p>
        </p:txBody>
      </p:sp>
      <p:sp>
        <p:nvSpPr>
          <p:cNvPr id="1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AU"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F6BECC37-9F55-4360-9241-ED3D46FC4061}" type="slidenum">
              <a:t>&lt;#&gt;</a:t>
            </a:fld>
          </a:p>
        </p:txBody>
      </p:sp>
      <p:sp>
        <p:nvSpPr>
          <p:cNvPr id="8" name="PlaceHolder 7"/>
          <p:cNvSpPr>
            <a:spLocks noGrp="1"/>
          </p:cNvSpPr>
          <p:nvPr>
            <p:ph type="dt" idx="3"/>
          </p:nvPr>
        </p:nvSpPr>
        <p:spPr/>
        <p:txBody>
          <a:bodyPr/>
          <a:p>
            <a:r>
              <a:rPr lang="en-AU"/>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AU" sz="3200" spc="-1" strike="noStrike">
              <a:latin typeface="Arial"/>
            </a:endParaRPr>
          </a:p>
        </p:txBody>
      </p:sp>
      <p:sp>
        <p:nvSpPr>
          <p:cNvPr id="2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AU" sz="3200" spc="-1" strike="noStrike">
              <a:latin typeface="Arial"/>
            </a:endParaRPr>
          </a:p>
        </p:txBody>
      </p:sp>
      <p:sp>
        <p:nvSpPr>
          <p:cNvPr id="21"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AU"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838DB032-6583-44B4-BA4F-9BD689A9AE1F}" type="slidenum">
              <a:t>&lt;#&gt;</a:t>
            </a:fld>
          </a:p>
        </p:txBody>
      </p:sp>
      <p:sp>
        <p:nvSpPr>
          <p:cNvPr id="8" name="PlaceHolder 7"/>
          <p:cNvSpPr>
            <a:spLocks noGrp="1"/>
          </p:cNvSpPr>
          <p:nvPr>
            <p:ph type="dt" idx="3"/>
          </p:nvPr>
        </p:nvSpPr>
        <p:spPr/>
        <p:txBody>
          <a:bodyPr/>
          <a:p>
            <a:r>
              <a:rPr lang="en-AU"/>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2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AU" sz="3200" spc="-1" strike="noStrike">
              <a:latin typeface="Arial"/>
            </a:endParaRPr>
          </a:p>
        </p:txBody>
      </p:sp>
      <p:sp>
        <p:nvSpPr>
          <p:cNvPr id="2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AU" sz="3200" spc="-1" strike="noStrike">
              <a:latin typeface="Arial"/>
            </a:endParaRPr>
          </a:p>
        </p:txBody>
      </p:sp>
      <p:sp>
        <p:nvSpPr>
          <p:cNvPr id="25"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AU"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C9067EEF-08F1-48FC-BBF5-A0C7BD1C03D4}" type="slidenum">
              <a:t>&lt;#&gt;</a:t>
            </a:fld>
          </a:p>
        </p:txBody>
      </p:sp>
      <p:sp>
        <p:nvSpPr>
          <p:cNvPr id="8" name="PlaceHolder 7"/>
          <p:cNvSpPr>
            <a:spLocks noGrp="1"/>
          </p:cNvSpPr>
          <p:nvPr>
            <p:ph type="dt" idx="3"/>
          </p:nvPr>
        </p:nvSpPr>
        <p:spPr/>
        <p:txBody>
          <a:bodyPr/>
          <a:p>
            <a:r>
              <a:rPr lang="en-AU"/>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ftr" idx="1"/>
          </p:nvPr>
        </p:nvSpPr>
        <p:spPr>
          <a:xfrm>
            <a:off x="3447360" y="5165280"/>
            <a:ext cx="3192840" cy="388440"/>
          </a:xfrm>
          <a:prstGeom prst="rect">
            <a:avLst/>
          </a:prstGeom>
          <a:noFill/>
          <a:ln w="0">
            <a:noFill/>
          </a:ln>
        </p:spPr>
        <p:txBody>
          <a:bodyPr lIns="0" rIns="0" tIns="0" bIns="0" anchor="t">
            <a:noAutofit/>
          </a:bodyPr>
          <a:lstStyle>
            <a:lvl1pPr algn="ctr">
              <a:lnSpc>
                <a:spcPct val="100000"/>
              </a:lnSpc>
              <a:buNone/>
              <a:tabLst>
                <a:tab algn="l" pos="0"/>
              </a:tabLst>
              <a:defRPr b="0" lang="en-US" sz="1400" spc="-1" strike="noStrike">
                <a:solidFill>
                  <a:srgbClr val="000000"/>
                </a:solidFill>
                <a:latin typeface="Times New Roman"/>
              </a:defRPr>
            </a:lvl1pPr>
          </a:lstStyle>
          <a:p>
            <a:pPr algn="ctr">
              <a:lnSpc>
                <a:spcPct val="100000"/>
              </a:lnSpc>
              <a:buNone/>
              <a:tabLst>
                <a:tab algn="l" pos="0"/>
              </a:tabLst>
            </a:pPr>
            <a:r>
              <a:rPr b="0" lang="en-US" sz="1400" spc="-1" strike="noStrike">
                <a:solidFill>
                  <a:srgbClr val="000000"/>
                </a:solidFill>
                <a:latin typeface="Times New Roman"/>
              </a:rPr>
              <a:t>&lt;footer&gt;</a:t>
            </a:r>
            <a:endParaRPr b="0" lang="en-AU" sz="1400" spc="-1" strike="noStrike">
              <a:latin typeface="Times New Roman"/>
            </a:endParaRPr>
          </a:p>
        </p:txBody>
      </p:sp>
      <p:sp>
        <p:nvSpPr>
          <p:cNvPr id="1" name="PlaceHolder 2"/>
          <p:cNvSpPr>
            <a:spLocks noGrp="1"/>
          </p:cNvSpPr>
          <p:nvPr>
            <p:ph type="sldNum" idx="2"/>
          </p:nvPr>
        </p:nvSpPr>
        <p:spPr>
          <a:xfrm>
            <a:off x="7227360" y="5165280"/>
            <a:ext cx="2346120" cy="388440"/>
          </a:xfrm>
          <a:prstGeom prst="rect">
            <a:avLst/>
          </a:prstGeom>
          <a:noFill/>
          <a:ln w="0">
            <a:noFill/>
          </a:ln>
        </p:spPr>
        <p:txBody>
          <a:bodyPr lIns="0" rIns="0" tIns="0" bIns="0" anchor="t">
            <a:noAutofit/>
          </a:bodyPr>
          <a:lstStyle>
            <a:lvl1pPr algn="r">
              <a:lnSpc>
                <a:spcPct val="100000"/>
              </a:lnSpc>
              <a:buNone/>
              <a:tabLst>
                <a:tab algn="l" pos="0"/>
              </a:tabLst>
              <a:defRPr b="0" lang="en-US" sz="1400" spc="-1" strike="noStrike">
                <a:solidFill>
                  <a:srgbClr val="000000"/>
                </a:solidFill>
                <a:latin typeface="Times New Roman"/>
              </a:defRPr>
            </a:lvl1pPr>
          </a:lstStyle>
          <a:p>
            <a:pPr algn="r">
              <a:lnSpc>
                <a:spcPct val="100000"/>
              </a:lnSpc>
              <a:buNone/>
              <a:tabLst>
                <a:tab algn="l" pos="0"/>
              </a:tabLst>
            </a:pPr>
            <a:fld id="{D5607AC4-0CC4-4287-A724-D4595AD39A58}" type="slidenum">
              <a:rPr b="0" lang="en-US" sz="1400" spc="-1" strike="noStrike">
                <a:solidFill>
                  <a:srgbClr val="000000"/>
                </a:solidFill>
                <a:latin typeface="Times New Roman"/>
              </a:rPr>
              <a:t>&lt;number&gt;</a:t>
            </a:fld>
            <a:endParaRPr b="0" lang="en-AU" sz="1400" spc="-1" strike="noStrike">
              <a:latin typeface="Times New Roman"/>
            </a:endParaRPr>
          </a:p>
        </p:txBody>
      </p:sp>
      <p:sp>
        <p:nvSpPr>
          <p:cNvPr id="2" name="PlaceHolder 3"/>
          <p:cNvSpPr>
            <a:spLocks noGrp="1"/>
          </p:cNvSpPr>
          <p:nvPr>
            <p:ph type="dt" idx="3"/>
          </p:nvPr>
        </p:nvSpPr>
        <p:spPr>
          <a:xfrm>
            <a:off x="504000" y="5165280"/>
            <a:ext cx="2346120" cy="388440"/>
          </a:xfrm>
          <a:prstGeom prst="rect">
            <a:avLst/>
          </a:prstGeom>
          <a:noFill/>
          <a:ln w="0">
            <a:noFill/>
          </a:ln>
        </p:spPr>
        <p:txBody>
          <a:bodyPr lIns="0" rIns="0" tIns="0" bIns="0" anchor="t">
            <a:noAutofit/>
          </a:bodyPr>
          <a:lstStyle>
            <a:lvl1pPr>
              <a:defRPr b="0" lang="en-AU" sz="1400" spc="-1" strike="noStrike">
                <a:latin typeface="Times New Roman"/>
              </a:defRPr>
            </a:lvl1pPr>
          </a:lstStyle>
          <a:p>
            <a:r>
              <a:rPr b="0" lang="en-AU" sz="1400" spc="-1" strike="noStrike">
                <a:latin typeface="Times New Roman"/>
              </a:rPr>
              <a:t>&lt;date/time&gt;</a:t>
            </a:r>
            <a:endParaRPr b="0" lang="en-AU" sz="1400" spc="-1" strike="noStrike">
              <a:latin typeface="Times New Roman"/>
            </a:endParaRPr>
          </a:p>
        </p:txBody>
      </p:sp>
      <p:sp>
        <p:nvSpPr>
          <p:cNvPr id="3"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AU" sz="4400" spc="-1" strike="noStrike">
                <a:latin typeface="Arial"/>
              </a:rPr>
              <a:t>Click to edit the title text format</a:t>
            </a:r>
            <a:endParaRPr b="0" lang="en-AU" sz="4400" spc="-1" strike="noStrike">
              <a:latin typeface="Arial"/>
            </a:endParaRPr>
          </a:p>
        </p:txBody>
      </p:sp>
      <p:sp>
        <p:nvSpPr>
          <p:cNvPr id="4"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ftr" idx="4"/>
          </p:nvPr>
        </p:nvSpPr>
        <p:spPr>
          <a:xfrm>
            <a:off x="3447360" y="5165280"/>
            <a:ext cx="3192840" cy="388440"/>
          </a:xfrm>
          <a:prstGeom prst="rect">
            <a:avLst/>
          </a:prstGeom>
          <a:noFill/>
          <a:ln w="0">
            <a:noFill/>
          </a:ln>
        </p:spPr>
        <p:txBody>
          <a:bodyPr lIns="0" rIns="0" tIns="0" bIns="0" anchor="t">
            <a:noAutofit/>
          </a:bodyPr>
          <a:lstStyle>
            <a:lvl1pPr algn="ctr">
              <a:lnSpc>
                <a:spcPct val="100000"/>
              </a:lnSpc>
              <a:buNone/>
              <a:tabLst>
                <a:tab algn="l" pos="0"/>
              </a:tabLst>
              <a:defRPr b="0" lang="en-US" sz="1400" spc="-1" strike="noStrike">
                <a:solidFill>
                  <a:srgbClr val="000000"/>
                </a:solidFill>
                <a:latin typeface="Times New Roman"/>
              </a:defRPr>
            </a:lvl1pPr>
          </a:lstStyle>
          <a:p>
            <a:pPr algn="ctr">
              <a:lnSpc>
                <a:spcPct val="100000"/>
              </a:lnSpc>
              <a:buNone/>
              <a:tabLst>
                <a:tab algn="l" pos="0"/>
              </a:tabLst>
            </a:pPr>
            <a:r>
              <a:rPr b="0" lang="en-US" sz="1400" spc="-1" strike="noStrike">
                <a:solidFill>
                  <a:srgbClr val="000000"/>
                </a:solidFill>
                <a:latin typeface="Times New Roman"/>
              </a:rPr>
              <a:t>&lt;footer&gt;</a:t>
            </a:r>
            <a:endParaRPr b="0" lang="en-AU" sz="1400" spc="-1" strike="noStrike">
              <a:latin typeface="Times New Roman"/>
            </a:endParaRPr>
          </a:p>
        </p:txBody>
      </p:sp>
      <p:sp>
        <p:nvSpPr>
          <p:cNvPr id="42" name="PlaceHolder 2"/>
          <p:cNvSpPr>
            <a:spLocks noGrp="1"/>
          </p:cNvSpPr>
          <p:nvPr>
            <p:ph type="sldNum" idx="5"/>
          </p:nvPr>
        </p:nvSpPr>
        <p:spPr>
          <a:xfrm>
            <a:off x="7227360" y="5165280"/>
            <a:ext cx="2346120" cy="388440"/>
          </a:xfrm>
          <a:prstGeom prst="rect">
            <a:avLst/>
          </a:prstGeom>
          <a:noFill/>
          <a:ln w="0">
            <a:noFill/>
          </a:ln>
        </p:spPr>
        <p:txBody>
          <a:bodyPr lIns="0" rIns="0" tIns="0" bIns="0" anchor="t">
            <a:noAutofit/>
          </a:bodyPr>
          <a:lstStyle>
            <a:lvl1pPr algn="r">
              <a:lnSpc>
                <a:spcPct val="100000"/>
              </a:lnSpc>
              <a:buNone/>
              <a:tabLst>
                <a:tab algn="l" pos="0"/>
              </a:tabLst>
              <a:defRPr b="0" lang="en-US" sz="1400" spc="-1" strike="noStrike">
                <a:solidFill>
                  <a:srgbClr val="000000"/>
                </a:solidFill>
                <a:latin typeface="Times New Roman"/>
              </a:defRPr>
            </a:lvl1pPr>
          </a:lstStyle>
          <a:p>
            <a:pPr algn="r">
              <a:lnSpc>
                <a:spcPct val="100000"/>
              </a:lnSpc>
              <a:buNone/>
              <a:tabLst>
                <a:tab algn="l" pos="0"/>
              </a:tabLst>
            </a:pPr>
            <a:fld id="{6A87F0D5-8928-4C7F-930E-32630F123276}" type="slidenum">
              <a:rPr b="0" lang="en-US" sz="1400" spc="-1" strike="noStrike">
                <a:solidFill>
                  <a:srgbClr val="000000"/>
                </a:solidFill>
                <a:latin typeface="Times New Roman"/>
              </a:rPr>
              <a:t>&lt;number&gt;</a:t>
            </a:fld>
            <a:endParaRPr b="0" lang="en-AU" sz="1400" spc="-1" strike="noStrike">
              <a:latin typeface="Times New Roman"/>
            </a:endParaRPr>
          </a:p>
        </p:txBody>
      </p:sp>
      <p:sp>
        <p:nvSpPr>
          <p:cNvPr id="43" name="PlaceHolder 3"/>
          <p:cNvSpPr>
            <a:spLocks noGrp="1"/>
          </p:cNvSpPr>
          <p:nvPr>
            <p:ph type="dt" idx="6"/>
          </p:nvPr>
        </p:nvSpPr>
        <p:spPr>
          <a:xfrm>
            <a:off x="504000" y="5165280"/>
            <a:ext cx="2346120" cy="388440"/>
          </a:xfrm>
          <a:prstGeom prst="rect">
            <a:avLst/>
          </a:prstGeom>
          <a:noFill/>
          <a:ln w="0">
            <a:noFill/>
          </a:ln>
        </p:spPr>
        <p:txBody>
          <a:bodyPr lIns="0" rIns="0" tIns="0" bIns="0" anchor="t">
            <a:noAutofit/>
          </a:bodyPr>
          <a:lstStyle>
            <a:lvl1pPr>
              <a:defRPr b="0" lang="en-AU" sz="1400" spc="-1" strike="noStrike">
                <a:latin typeface="Times New Roman"/>
              </a:defRPr>
            </a:lvl1pPr>
          </a:lstStyle>
          <a:p>
            <a:r>
              <a:rPr b="0" lang="en-AU" sz="1400" spc="-1" strike="noStrike">
                <a:latin typeface="Times New Roman"/>
              </a:rPr>
              <a:t>&lt;date/time&gt;</a:t>
            </a:r>
            <a:endParaRPr b="0" lang="en-AU" sz="1400" spc="-1" strike="noStrike">
              <a:latin typeface="Times New Roman"/>
            </a:endParaRPr>
          </a:p>
        </p:txBody>
      </p:sp>
      <p:sp>
        <p:nvSpPr>
          <p:cNvPr id="44"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AU" sz="4400" spc="-1" strike="noStrike">
                <a:latin typeface="Arial"/>
              </a:rPr>
              <a:t>Click to edit the title text format</a:t>
            </a:r>
            <a:endParaRPr b="0" lang="en-AU" sz="4400" spc="-1" strike="noStrike">
              <a:latin typeface="Arial"/>
            </a:endParaRPr>
          </a:p>
        </p:txBody>
      </p:sp>
      <p:sp>
        <p:nvSpPr>
          <p:cNvPr id="45"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3.xml"/><Relationship Id="rId4"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slideLayout" Target="../slideLayouts/slideLayout13.xml"/><Relationship Id="rId6"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226080"/>
            <a:ext cx="9069480" cy="944280"/>
          </a:xfrm>
          <a:prstGeom prst="rect">
            <a:avLst/>
          </a:prstGeom>
          <a:noFill/>
          <a:ln w="0">
            <a:noFill/>
          </a:ln>
        </p:spPr>
        <p:txBody>
          <a:bodyPr lIns="0" rIns="0" tIns="0" bIns="0" anchor="ctr">
            <a:noAutofit/>
          </a:bodyPr>
          <a:p>
            <a:pPr algn="ctr">
              <a:lnSpc>
                <a:spcPct val="100000"/>
              </a:lnSpc>
              <a:buNone/>
              <a:tabLst>
                <a:tab algn="l" pos="0"/>
              </a:tabLst>
            </a:pPr>
            <a:r>
              <a:rPr b="0" lang="en-US" sz="4400" spc="-1" strike="noStrike">
                <a:solidFill>
                  <a:srgbClr val="000000"/>
                </a:solidFill>
                <a:latin typeface="Arial"/>
              </a:rPr>
              <a:t>Analysis of Product Pricing &amp; Sales</a:t>
            </a:r>
            <a:endParaRPr b="0" lang="en-AU" sz="4400" spc="-1" strike="noStrike">
              <a:latin typeface="Arial"/>
            </a:endParaRPr>
          </a:p>
        </p:txBody>
      </p:sp>
      <p:sp>
        <p:nvSpPr>
          <p:cNvPr id="89" name="PlaceHolder 2"/>
          <p:cNvSpPr>
            <a:spLocks noGrp="1"/>
          </p:cNvSpPr>
          <p:nvPr>
            <p:ph type="subTitle"/>
          </p:nvPr>
        </p:nvSpPr>
        <p:spPr>
          <a:xfrm>
            <a:off x="504000" y="1326600"/>
            <a:ext cx="9069480" cy="3286080"/>
          </a:xfrm>
          <a:prstGeom prst="rect">
            <a:avLst/>
          </a:prstGeom>
          <a:noFill/>
          <a:ln w="0">
            <a:noFill/>
          </a:ln>
        </p:spPr>
        <p:txBody>
          <a:bodyPr lIns="0" rIns="0" tIns="0" bIns="0" anchor="ctr">
            <a:noAutofit/>
          </a:bodyPr>
          <a:p>
            <a:pPr marL="216000">
              <a:lnSpc>
                <a:spcPct val="100000"/>
              </a:lnSpc>
              <a:buNone/>
              <a:tabLst>
                <a:tab algn="l" pos="0"/>
              </a:tabLst>
            </a:pPr>
            <a:r>
              <a:rPr b="1" lang="en-US" sz="3200" spc="-1" strike="noStrike">
                <a:solidFill>
                  <a:srgbClr val="000000"/>
                </a:solidFill>
                <a:latin typeface="Arial"/>
              </a:rPr>
              <a:t>Subtitle</a:t>
            </a:r>
            <a:r>
              <a:rPr b="0" lang="en-US" sz="3200" spc="-1" strike="noStrike">
                <a:solidFill>
                  <a:srgbClr val="000000"/>
                </a:solidFill>
                <a:latin typeface="Arial"/>
              </a:rPr>
              <a:t>: Insights &amp; Recommendations</a:t>
            </a:r>
            <a:endParaRPr b="0" lang="en-AU" sz="3200" spc="-1" strike="noStrike">
              <a:latin typeface="Arial"/>
            </a:endParaRPr>
          </a:p>
          <a:p>
            <a:pPr marL="216000">
              <a:lnSpc>
                <a:spcPct val="100000"/>
              </a:lnSpc>
              <a:buNone/>
              <a:tabLst>
                <a:tab algn="l" pos="0"/>
              </a:tabLst>
            </a:pPr>
            <a:r>
              <a:rPr b="1" lang="en-US" sz="3200" spc="-1" strike="noStrike">
                <a:solidFill>
                  <a:srgbClr val="000000"/>
                </a:solidFill>
                <a:latin typeface="Arial"/>
              </a:rPr>
              <a:t>Presenter</a:t>
            </a:r>
            <a:r>
              <a:rPr b="0" lang="en-US" sz="3200" spc="-1" strike="noStrike">
                <a:solidFill>
                  <a:srgbClr val="000000"/>
                </a:solidFill>
                <a:latin typeface="Arial"/>
              </a:rPr>
              <a:t>: Michael Kingston</a:t>
            </a:r>
            <a:endParaRPr b="0" lang="en-AU" sz="3200" spc="-1" strike="noStrike">
              <a:latin typeface="Arial"/>
            </a:endParaRPr>
          </a:p>
          <a:p>
            <a:pPr marL="216000">
              <a:lnSpc>
                <a:spcPct val="100000"/>
              </a:lnSpc>
              <a:buNone/>
              <a:tabLst>
                <a:tab algn="l" pos="0"/>
              </a:tabLst>
            </a:pPr>
            <a:r>
              <a:rPr b="1" lang="en-US" sz="3200" spc="-1" strike="noStrike">
                <a:solidFill>
                  <a:srgbClr val="000000"/>
                </a:solidFill>
                <a:latin typeface="Arial"/>
              </a:rPr>
              <a:t>Date</a:t>
            </a:r>
            <a:r>
              <a:rPr b="0" lang="en-US" sz="3200" spc="-1" strike="noStrike">
                <a:solidFill>
                  <a:srgbClr val="000000"/>
                </a:solidFill>
                <a:latin typeface="Arial"/>
              </a:rPr>
              <a:t>: 7</a:t>
            </a:r>
            <a:r>
              <a:rPr b="0" lang="en-US" sz="3200" spc="-1" strike="noStrike" baseline="33000">
                <a:solidFill>
                  <a:srgbClr val="000000"/>
                </a:solidFill>
                <a:latin typeface="Arial"/>
              </a:rPr>
              <a:t>th</a:t>
            </a:r>
            <a:r>
              <a:rPr b="0" lang="en-US" sz="3200" spc="-1" strike="noStrike">
                <a:solidFill>
                  <a:srgbClr val="000000"/>
                </a:solidFill>
                <a:latin typeface="Arial"/>
              </a:rPr>
              <a:t> August 2024</a:t>
            </a:r>
            <a:endParaRPr b="0" lang="en-AU" sz="3200" spc="-1" strike="noStrike">
              <a:latin typeface="Arial"/>
            </a:endParaRPr>
          </a:p>
          <a:p>
            <a:pPr marL="216000">
              <a:lnSpc>
                <a:spcPct val="100000"/>
              </a:lnSpc>
              <a:buNone/>
              <a:tabLst>
                <a:tab algn="l" pos="0"/>
              </a:tabLst>
            </a:pPr>
            <a:r>
              <a:rPr b="1" lang="en-US" sz="3200" spc="-1" strike="noStrike">
                <a:solidFill>
                  <a:srgbClr val="000000"/>
                </a:solidFill>
                <a:latin typeface="Arial"/>
              </a:rPr>
              <a:t>Objective</a:t>
            </a:r>
            <a:r>
              <a:rPr b="0" lang="en-US" sz="3200" spc="-1" strike="noStrike">
                <a:solidFill>
                  <a:srgbClr val="000000"/>
                </a:solidFill>
                <a:latin typeface="Arial"/>
              </a:rPr>
              <a:t>: Maximize gross profit</a:t>
            </a:r>
            <a:endParaRPr b="0" lang="en-AU"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504000" y="226080"/>
            <a:ext cx="9069480" cy="944280"/>
          </a:xfrm>
          <a:prstGeom prst="rect">
            <a:avLst/>
          </a:prstGeom>
          <a:noFill/>
          <a:ln w="0">
            <a:noFill/>
          </a:ln>
        </p:spPr>
        <p:txBody>
          <a:bodyPr lIns="0" rIns="0" tIns="0" bIns="0" anchor="ctr">
            <a:noAutofit/>
          </a:bodyPr>
          <a:p>
            <a:pPr algn="ctr">
              <a:lnSpc>
                <a:spcPct val="100000"/>
              </a:lnSpc>
              <a:buNone/>
              <a:tabLst>
                <a:tab algn="l" pos="0"/>
              </a:tabLst>
            </a:pPr>
            <a:r>
              <a:rPr b="0" lang="en-US" sz="4400" spc="-1" strike="noStrike">
                <a:solidFill>
                  <a:srgbClr val="000000"/>
                </a:solidFill>
                <a:latin typeface="Arial"/>
              </a:rPr>
              <a:t>Insights for Growth &amp; Improvement</a:t>
            </a:r>
            <a:endParaRPr b="0" lang="en-AU" sz="4400" spc="-1" strike="noStrike">
              <a:latin typeface="Arial"/>
            </a:endParaRPr>
          </a:p>
        </p:txBody>
      </p:sp>
      <p:sp>
        <p:nvSpPr>
          <p:cNvPr id="112" name="PlaceHolder 2"/>
          <p:cNvSpPr>
            <a:spLocks noGrp="1"/>
          </p:cNvSpPr>
          <p:nvPr>
            <p:ph/>
          </p:nvPr>
        </p:nvSpPr>
        <p:spPr>
          <a:xfrm>
            <a:off x="504000" y="1326600"/>
            <a:ext cx="9069480" cy="328608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Experiment</a:t>
            </a:r>
            <a:endParaRPr b="0" lang="en-AU"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Understand Costs &amp; Units Sold</a:t>
            </a:r>
            <a:endParaRPr b="0" lang="en-AU"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More Data</a:t>
            </a:r>
            <a:endParaRPr b="0" lang="en-AU"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With More Features</a:t>
            </a:r>
            <a:endParaRPr b="0" lang="en-AU"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Test Different Models</a:t>
            </a:r>
            <a:endParaRPr b="0" lang="en-AU" sz="3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504000" y="226080"/>
            <a:ext cx="9069480" cy="944280"/>
          </a:xfrm>
          <a:prstGeom prst="rect">
            <a:avLst/>
          </a:prstGeom>
          <a:noFill/>
          <a:ln w="0">
            <a:noFill/>
          </a:ln>
        </p:spPr>
        <p:txBody>
          <a:bodyPr lIns="0" rIns="0" tIns="0" bIns="0" anchor="ctr">
            <a:noAutofit/>
          </a:bodyPr>
          <a:p>
            <a:pPr algn="ctr">
              <a:lnSpc>
                <a:spcPct val="100000"/>
              </a:lnSpc>
              <a:buNone/>
              <a:tabLst>
                <a:tab algn="l" pos="0"/>
              </a:tabLst>
            </a:pPr>
            <a:r>
              <a:rPr b="0" lang="en-US" sz="4400" spc="-1" strike="noStrike">
                <a:solidFill>
                  <a:srgbClr val="000000"/>
                </a:solidFill>
                <a:latin typeface="Arial"/>
              </a:rPr>
              <a:t>GitHub Repository</a:t>
            </a:r>
            <a:endParaRPr b="0" lang="en-AU" sz="4400" spc="-1" strike="noStrike">
              <a:latin typeface="Arial"/>
            </a:endParaRPr>
          </a:p>
        </p:txBody>
      </p:sp>
      <p:pic>
        <p:nvPicPr>
          <p:cNvPr id="114" name="" descr=""/>
          <p:cNvPicPr/>
          <p:nvPr/>
        </p:nvPicPr>
        <p:blipFill>
          <a:blip r:embed="rId1"/>
          <a:stretch/>
        </p:blipFill>
        <p:spPr>
          <a:xfrm>
            <a:off x="3395520" y="1326240"/>
            <a:ext cx="3286080" cy="328608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226080"/>
            <a:ext cx="9069480" cy="944280"/>
          </a:xfrm>
          <a:prstGeom prst="rect">
            <a:avLst/>
          </a:prstGeom>
          <a:noFill/>
          <a:ln w="0">
            <a:noFill/>
          </a:ln>
        </p:spPr>
        <p:txBody>
          <a:bodyPr lIns="0" rIns="0" tIns="0" bIns="0" anchor="ctr">
            <a:noAutofit/>
          </a:bodyPr>
          <a:p>
            <a:pPr algn="ctr">
              <a:lnSpc>
                <a:spcPct val="100000"/>
              </a:lnSpc>
              <a:buNone/>
            </a:pPr>
            <a:r>
              <a:rPr b="0" lang="en-AU" sz="4400" spc="-1" strike="noStrike">
                <a:latin typeface="Arial"/>
              </a:rPr>
              <a:t>Summary of data provided</a:t>
            </a:r>
            <a:endParaRPr b="0" lang="en-AU" sz="4400" spc="-1" strike="noStrike">
              <a:latin typeface="Arial"/>
            </a:endParaRPr>
          </a:p>
        </p:txBody>
      </p:sp>
      <p:graphicFrame>
        <p:nvGraphicFramePr>
          <p:cNvPr id="91" name=""/>
          <p:cNvGraphicFramePr/>
          <p:nvPr/>
        </p:nvGraphicFramePr>
        <p:xfrm>
          <a:off x="838800" y="1533960"/>
          <a:ext cx="8225280" cy="3037680"/>
        </p:xfrm>
        <a:graphic>
          <a:graphicData uri="http://schemas.openxmlformats.org/drawingml/2006/table">
            <a:tbl>
              <a:tblPr/>
              <a:tblGrid>
                <a:gridCol w="1169640"/>
                <a:gridCol w="980280"/>
                <a:gridCol w="1117800"/>
                <a:gridCol w="1158120"/>
                <a:gridCol w="1310760"/>
                <a:gridCol w="1198800"/>
                <a:gridCol w="1290240"/>
              </a:tblGrid>
              <a:tr h="758880">
                <a:tc>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ctr">
                      <a:noAutofit/>
                    </a:bodyPr>
                    <a:p>
                      <a:pPr algn="ctr">
                        <a:lnSpc>
                          <a:spcPct val="100000"/>
                        </a:lnSpc>
                        <a:buNone/>
                      </a:pPr>
                      <a:r>
                        <a:rPr b="0" lang="en-AU" sz="1600" spc="-1" strike="noStrike">
                          <a:latin typeface="Arial"/>
                        </a:rPr>
                        <a:t>Samples</a:t>
                      </a:r>
                      <a:endParaRPr b="0" lang="en-AU" sz="16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ctr">
                      <a:noAutofit/>
                    </a:bodyPr>
                    <a:p>
                      <a:pPr algn="ctr">
                        <a:lnSpc>
                          <a:spcPct val="100000"/>
                        </a:lnSpc>
                        <a:buNone/>
                      </a:pPr>
                      <a:r>
                        <a:rPr b="0" lang="en-AU" sz="1600" spc="-1" strike="noStrike">
                          <a:latin typeface="Arial"/>
                        </a:rPr>
                        <a:t>Avg Price ($)</a:t>
                      </a:r>
                      <a:endParaRPr b="0" lang="en-AU" sz="16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ctr">
                      <a:noAutofit/>
                    </a:bodyPr>
                    <a:p>
                      <a:pPr marL="216000" indent="-216000" algn="ctr">
                        <a:lnSpc>
                          <a:spcPct val="100000"/>
                        </a:lnSpc>
                        <a:buClr>
                          <a:srgbClr val="000000"/>
                        </a:buClr>
                        <a:buSzPct val="45000"/>
                        <a:buFont typeface="Wingdings" charset="2"/>
                        <a:buChar char=""/>
                      </a:pPr>
                      <a:r>
                        <a:rPr b="0" lang="en-AU" sz="1600" spc="-1" strike="noStrike">
                          <a:latin typeface="Arial"/>
                        </a:rPr>
                        <a:t>Avg Qty</a:t>
                      </a:r>
                      <a:endParaRPr b="0" lang="en-AU" sz="16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ctr">
                      <a:noAutofit/>
                    </a:bodyPr>
                    <a:p>
                      <a:pPr algn="ctr">
                        <a:lnSpc>
                          <a:spcPct val="100000"/>
                        </a:lnSpc>
                        <a:buNone/>
                      </a:pPr>
                      <a:r>
                        <a:rPr b="0" lang="en-AU" sz="1600" spc="-1" strike="noStrike">
                          <a:latin typeface="Arial"/>
                        </a:rPr>
                        <a:t>Sales ($)</a:t>
                      </a:r>
                      <a:endParaRPr b="0" lang="en-AU" sz="16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ctr">
                      <a:noAutofit/>
                    </a:bodyPr>
                    <a:p>
                      <a:pPr algn="ctr">
                        <a:lnSpc>
                          <a:spcPct val="100000"/>
                        </a:lnSpc>
                        <a:buNone/>
                      </a:pPr>
                      <a:r>
                        <a:rPr b="0" lang="en-AU" sz="1600" spc="-1" strike="noStrike">
                          <a:latin typeface="Arial"/>
                        </a:rPr>
                        <a:t>Qty Sold</a:t>
                      </a:r>
                      <a:endParaRPr b="0" lang="en-AU" sz="16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ctr">
                      <a:noAutofit/>
                    </a:bodyPr>
                    <a:p>
                      <a:pPr algn="ctr">
                        <a:lnSpc>
                          <a:spcPct val="100000"/>
                        </a:lnSpc>
                        <a:buNone/>
                      </a:pPr>
                      <a:r>
                        <a:rPr b="0" lang="en-AU" sz="1600" spc="-1" strike="noStrike">
                          <a:latin typeface="Arial"/>
                        </a:rPr>
                        <a:t>GP ($)</a:t>
                      </a:r>
                      <a:endParaRPr b="0" lang="en-AU" sz="16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758880">
                <a:tc>
                  <a:txBody>
                    <a:bodyPr lIns="90000" rIns="90000" anchor="ctr">
                      <a:noAutofit/>
                    </a:bodyPr>
                    <a:p>
                      <a:pPr algn="ctr">
                        <a:lnSpc>
                          <a:spcPct val="100000"/>
                        </a:lnSpc>
                        <a:buNone/>
                      </a:pPr>
                      <a:r>
                        <a:rPr b="0" lang="en-AU" sz="1600" spc="-1" strike="noStrike">
                          <a:latin typeface="Arial"/>
                        </a:rPr>
                        <a:t>Ind</a:t>
                      </a:r>
                      <a:endParaRPr b="0" lang="en-AU" sz="16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ctr">
                      <a:noAutofit/>
                    </a:bodyPr>
                    <a:p>
                      <a:pPr algn="ctr">
                        <a:lnSpc>
                          <a:spcPct val="100000"/>
                        </a:lnSpc>
                        <a:buNone/>
                      </a:pPr>
                      <a:r>
                        <a:rPr b="0" lang="en-AU" sz="1600" spc="-1" strike="noStrike">
                          <a:latin typeface="Arial"/>
                        </a:rPr>
                        <a:t>71</a:t>
                      </a:r>
                      <a:endParaRPr b="0" lang="en-AU" sz="16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ctr">
                      <a:noAutofit/>
                    </a:bodyPr>
                    <a:p>
                      <a:pPr algn="ctr">
                        <a:lnSpc>
                          <a:spcPct val="100000"/>
                        </a:lnSpc>
                        <a:buNone/>
                      </a:pPr>
                      <a:r>
                        <a:rPr b="0" lang="en-AU" sz="1600" spc="-1" strike="noStrike">
                          <a:latin typeface="Arial"/>
                        </a:rPr>
                        <a:t>9.09</a:t>
                      </a:r>
                      <a:endParaRPr b="0" lang="en-AU" sz="16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ctr">
                      <a:noAutofit/>
                    </a:bodyPr>
                    <a:p>
                      <a:pPr algn="ctr">
                        <a:lnSpc>
                          <a:spcPct val="100000"/>
                        </a:lnSpc>
                        <a:buNone/>
                      </a:pPr>
                      <a:r>
                        <a:rPr b="0" lang="en-AU" sz="1600" spc="-1" strike="noStrike">
                          <a:latin typeface="Arial"/>
                        </a:rPr>
                        <a:t>5.14</a:t>
                      </a:r>
                      <a:endParaRPr b="0" lang="en-AU" sz="16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ctr">
                      <a:noAutofit/>
                    </a:bodyPr>
                    <a:p>
                      <a:pPr algn="ctr">
                        <a:lnSpc>
                          <a:spcPct val="100000"/>
                        </a:lnSpc>
                        <a:buNone/>
                      </a:pPr>
                      <a:r>
                        <a:rPr b="0" lang="en-AU" sz="1600" spc="-1" strike="noStrike">
                          <a:latin typeface="Arial"/>
                        </a:rPr>
                        <a:t>3,300.72</a:t>
                      </a:r>
                      <a:endParaRPr b="0" lang="en-AU" sz="16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ctr">
                      <a:noAutofit/>
                    </a:bodyPr>
                    <a:p>
                      <a:pPr algn="ctr">
                        <a:lnSpc>
                          <a:spcPct val="100000"/>
                        </a:lnSpc>
                        <a:buNone/>
                      </a:pPr>
                      <a:r>
                        <a:rPr b="0" lang="en-AU" sz="1600" spc="-1" strike="noStrike">
                          <a:latin typeface="Arial"/>
                        </a:rPr>
                        <a:t>365</a:t>
                      </a:r>
                      <a:endParaRPr b="0" lang="en-AU" sz="16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ctr">
                      <a:noAutofit/>
                    </a:bodyPr>
                    <a:p>
                      <a:pPr algn="ctr">
                        <a:lnSpc>
                          <a:spcPct val="100000"/>
                        </a:lnSpc>
                        <a:buNone/>
                      </a:pPr>
                      <a:r>
                        <a:rPr b="0" lang="en-AU" sz="1600" spc="-1" strike="noStrike">
                          <a:latin typeface="Arial"/>
                        </a:rPr>
                        <a:t>1,782.03</a:t>
                      </a:r>
                      <a:endParaRPr b="0" lang="en-AU" sz="16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759600">
                <a:tc>
                  <a:txBody>
                    <a:bodyPr lIns="90000" rIns="90000" anchor="ctr">
                      <a:noAutofit/>
                    </a:bodyPr>
                    <a:p>
                      <a:pPr algn="ctr">
                        <a:lnSpc>
                          <a:spcPct val="100000"/>
                        </a:lnSpc>
                        <a:buNone/>
                      </a:pPr>
                      <a:r>
                        <a:rPr b="0" lang="en-AU" sz="1600" spc="-1" strike="noStrike">
                          <a:latin typeface="Arial"/>
                        </a:rPr>
                        <a:t>Comm</a:t>
                      </a:r>
                      <a:endParaRPr b="0" lang="en-AU" sz="16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eeeeee"/>
                    </a:solidFill>
                  </a:tcPr>
                </a:tc>
                <a:tc>
                  <a:txBody>
                    <a:bodyPr lIns="90000" rIns="90000" anchor="ctr">
                      <a:noAutofit/>
                    </a:bodyPr>
                    <a:p>
                      <a:pPr algn="ctr">
                        <a:lnSpc>
                          <a:spcPct val="100000"/>
                        </a:lnSpc>
                        <a:buNone/>
                      </a:pPr>
                      <a:r>
                        <a:rPr b="0" lang="en-AU" sz="1600" spc="-1" strike="noStrike">
                          <a:latin typeface="Arial"/>
                        </a:rPr>
                        <a:t>85</a:t>
                      </a:r>
                      <a:endParaRPr b="0" lang="en-AU" sz="16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eeeeee"/>
                    </a:solidFill>
                  </a:tcPr>
                </a:tc>
                <a:tc>
                  <a:txBody>
                    <a:bodyPr lIns="90000" rIns="90000" anchor="ctr">
                      <a:noAutofit/>
                    </a:bodyPr>
                    <a:p>
                      <a:pPr algn="ctr">
                        <a:lnSpc>
                          <a:spcPct val="100000"/>
                        </a:lnSpc>
                        <a:buNone/>
                      </a:pPr>
                      <a:r>
                        <a:rPr b="0" lang="en-AU" sz="1600" spc="-1" strike="noStrike">
                          <a:latin typeface="Arial"/>
                        </a:rPr>
                        <a:t>12.80</a:t>
                      </a:r>
                      <a:endParaRPr b="0" lang="en-AU" sz="16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eeeeee"/>
                    </a:solidFill>
                  </a:tcPr>
                </a:tc>
                <a:tc>
                  <a:txBody>
                    <a:bodyPr lIns="90000" rIns="90000" anchor="ctr">
                      <a:noAutofit/>
                    </a:bodyPr>
                    <a:p>
                      <a:pPr algn="ctr">
                        <a:lnSpc>
                          <a:spcPct val="100000"/>
                        </a:lnSpc>
                        <a:buNone/>
                      </a:pPr>
                      <a:r>
                        <a:rPr b="0" lang="en-AU" sz="1600" spc="-1" strike="noStrike">
                          <a:latin typeface="Arial"/>
                        </a:rPr>
                        <a:t>3.32</a:t>
                      </a:r>
                      <a:endParaRPr b="0" lang="en-AU" sz="16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eeeeee"/>
                    </a:solidFill>
                  </a:tcPr>
                </a:tc>
                <a:tc>
                  <a:txBody>
                    <a:bodyPr lIns="90000" rIns="90000" anchor="ctr">
                      <a:noAutofit/>
                    </a:bodyPr>
                    <a:p>
                      <a:pPr algn="ctr">
                        <a:lnSpc>
                          <a:spcPct val="100000"/>
                        </a:lnSpc>
                        <a:buNone/>
                      </a:pPr>
                      <a:r>
                        <a:rPr b="0" lang="en-AU" sz="1600" spc="-1" strike="noStrike">
                          <a:latin typeface="Arial"/>
                        </a:rPr>
                        <a:t>3,614.80</a:t>
                      </a:r>
                      <a:endParaRPr b="0" lang="en-AU" sz="16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eeeeee"/>
                    </a:solidFill>
                  </a:tcPr>
                </a:tc>
                <a:tc>
                  <a:txBody>
                    <a:bodyPr lIns="90000" rIns="90000" anchor="ctr">
                      <a:noAutofit/>
                    </a:bodyPr>
                    <a:p>
                      <a:pPr algn="ctr">
                        <a:lnSpc>
                          <a:spcPct val="100000"/>
                        </a:lnSpc>
                        <a:buNone/>
                      </a:pPr>
                      <a:r>
                        <a:rPr b="0" lang="en-AU" sz="1600" spc="-1" strike="noStrike">
                          <a:latin typeface="Arial"/>
                        </a:rPr>
                        <a:t>275.41</a:t>
                      </a:r>
                      <a:endParaRPr b="0" lang="en-AU" sz="16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eeeeee"/>
                    </a:solidFill>
                  </a:tcPr>
                </a:tc>
                <a:tc>
                  <a:txBody>
                    <a:bodyPr lIns="90000" rIns="90000" anchor="ctr">
                      <a:noAutofit/>
                    </a:bodyPr>
                    <a:p>
                      <a:pPr algn="ctr">
                        <a:lnSpc>
                          <a:spcPct val="100000"/>
                        </a:lnSpc>
                        <a:buNone/>
                      </a:pPr>
                      <a:r>
                        <a:rPr b="0" lang="en-AU" sz="1600" spc="-1" strike="noStrike">
                          <a:latin typeface="Arial"/>
                        </a:rPr>
                        <a:t>1,977.24</a:t>
                      </a:r>
                      <a:endParaRPr b="0" lang="en-AU" sz="16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eeeeee"/>
                    </a:solidFill>
                  </a:tcPr>
                </a:tc>
              </a:tr>
              <a:tr h="760680">
                <a:tc>
                  <a:txBody>
                    <a:bodyPr lIns="90000" rIns="90000" anchor="ctr">
                      <a:noAutofit/>
                    </a:bodyPr>
                    <a:p>
                      <a:pPr algn="ctr">
                        <a:lnSpc>
                          <a:spcPct val="100000"/>
                        </a:lnSpc>
                        <a:buNone/>
                      </a:pPr>
                      <a:r>
                        <a:rPr b="0" lang="en-AU" sz="1600" spc="-1" strike="noStrike">
                          <a:latin typeface="Arial"/>
                        </a:rPr>
                        <a:t>Total</a:t>
                      </a:r>
                      <a:endParaRPr b="0" lang="en-AU" sz="16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ctr">
                      <a:noAutofit/>
                    </a:bodyPr>
                    <a:p>
                      <a:pPr algn="ctr">
                        <a:lnSpc>
                          <a:spcPct val="100000"/>
                        </a:lnSpc>
                        <a:buNone/>
                      </a:pPr>
                      <a:r>
                        <a:rPr b="0" lang="en-AU" sz="1600" spc="-1" strike="noStrike">
                          <a:latin typeface="Arial"/>
                        </a:rPr>
                        <a:t>156</a:t>
                      </a:r>
                      <a:endParaRPr b="0" lang="en-AU" sz="16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ctr">
                      <a:noAutofit/>
                    </a:bodyPr>
                    <a:p>
                      <a:pPr marL="216000" indent="-216000" algn="ctr">
                        <a:lnSpc>
                          <a:spcPct val="100000"/>
                        </a:lnSpc>
                        <a:buClr>
                          <a:srgbClr val="000000"/>
                        </a:buClr>
                        <a:buSzPct val="45000"/>
                        <a:buFont typeface="Wingdings" charset="2"/>
                        <a:buChar char=""/>
                      </a:pPr>
                      <a:r>
                        <a:rPr b="0" lang="en-AU" sz="1600" spc="-1" strike="noStrike">
                          <a:latin typeface="Arial"/>
                        </a:rPr>
                        <a:t>8.46</a:t>
                      </a:r>
                      <a:endParaRPr b="0" lang="en-AU" sz="16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ctr">
                      <a:noAutofit/>
                    </a:bodyPr>
                    <a:p>
                      <a:pPr algn="ctr">
                        <a:lnSpc>
                          <a:spcPct val="100000"/>
                        </a:lnSpc>
                        <a:buNone/>
                      </a:pPr>
                      <a:r>
                        <a:rPr b="0" lang="en-AU" sz="1600" spc="-1" strike="noStrike">
                          <a:latin typeface="Arial"/>
                        </a:rPr>
                        <a:t>6,915.52</a:t>
                      </a:r>
                      <a:endParaRPr b="0" lang="en-AU" sz="16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ctr">
                      <a:noAutofit/>
                    </a:bodyPr>
                    <a:p>
                      <a:pPr algn="ctr">
                        <a:lnSpc>
                          <a:spcPct val="100000"/>
                        </a:lnSpc>
                        <a:buNone/>
                      </a:pPr>
                      <a:r>
                        <a:rPr b="0" lang="en-AU" sz="1600" spc="-1" strike="noStrike">
                          <a:latin typeface="Arial"/>
                        </a:rPr>
                        <a:t>640</a:t>
                      </a:r>
                      <a:endParaRPr b="0" lang="en-AU" sz="16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ctr">
                      <a:noAutofit/>
                    </a:bodyPr>
                    <a:p>
                      <a:pPr algn="ctr">
                        <a:lnSpc>
                          <a:spcPct val="100000"/>
                        </a:lnSpc>
                        <a:buNone/>
                      </a:pPr>
                      <a:r>
                        <a:rPr b="0" lang="en-AU" sz="1600" spc="-1" strike="noStrike">
                          <a:latin typeface="Arial"/>
                        </a:rPr>
                        <a:t>3,759.27</a:t>
                      </a:r>
                      <a:endParaRPr b="0" lang="en-AU" sz="16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226080"/>
            <a:ext cx="9069480" cy="944280"/>
          </a:xfrm>
          <a:prstGeom prst="rect">
            <a:avLst/>
          </a:prstGeom>
          <a:noFill/>
          <a:ln w="0">
            <a:noFill/>
          </a:ln>
        </p:spPr>
        <p:txBody>
          <a:bodyPr lIns="0" rIns="0" tIns="0" bIns="0" anchor="ctr">
            <a:noAutofit/>
          </a:bodyPr>
          <a:p>
            <a:pPr algn="ctr">
              <a:lnSpc>
                <a:spcPct val="100000"/>
              </a:lnSpc>
              <a:buNone/>
              <a:tabLst>
                <a:tab algn="l" pos="0"/>
              </a:tabLst>
            </a:pPr>
            <a:r>
              <a:rPr b="0" lang="en-US" sz="4400" spc="-1" strike="noStrike">
                <a:solidFill>
                  <a:srgbClr val="000000"/>
                </a:solidFill>
                <a:latin typeface="Arial"/>
              </a:rPr>
              <a:t>Assumptions</a:t>
            </a:r>
            <a:endParaRPr b="0" lang="en-AU" sz="4400" spc="-1" strike="noStrike">
              <a:latin typeface="Arial"/>
            </a:endParaRPr>
          </a:p>
        </p:txBody>
      </p:sp>
      <p:sp>
        <p:nvSpPr>
          <p:cNvPr id="93" name="PlaceHolder 2"/>
          <p:cNvSpPr>
            <a:spLocks noGrp="1"/>
          </p:cNvSpPr>
          <p:nvPr>
            <p:ph/>
          </p:nvPr>
        </p:nvSpPr>
        <p:spPr>
          <a:xfrm>
            <a:off x="469440" y="1326600"/>
            <a:ext cx="9069480" cy="328608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Sam’s Pizza is the only pizza retailer</a:t>
            </a:r>
            <a:endParaRPr b="0" lang="en-AU"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The total number of transactions does not change</a:t>
            </a:r>
            <a:endParaRPr b="0" lang="en-AU"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Only price and quantity change</a:t>
            </a:r>
            <a:endParaRPr b="0" lang="en-AU"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Consumer preferences remain constant</a:t>
            </a:r>
            <a:endParaRPr b="0" lang="en-AU"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226080"/>
            <a:ext cx="9069480" cy="944280"/>
          </a:xfrm>
          <a:prstGeom prst="rect">
            <a:avLst/>
          </a:prstGeom>
          <a:noFill/>
          <a:ln w="0">
            <a:noFill/>
          </a:ln>
        </p:spPr>
        <p:txBody>
          <a:bodyPr lIns="0" rIns="0" tIns="0" bIns="0" anchor="ctr">
            <a:noAutofit/>
          </a:bodyPr>
          <a:p>
            <a:pPr algn="ctr">
              <a:lnSpc>
                <a:spcPct val="100000"/>
              </a:lnSpc>
              <a:buNone/>
              <a:tabLst>
                <a:tab algn="l" pos="0"/>
              </a:tabLst>
            </a:pPr>
            <a:r>
              <a:rPr b="0" lang="en-US" sz="4400" spc="-1" strike="noStrike">
                <a:solidFill>
                  <a:srgbClr val="000000"/>
                </a:solidFill>
                <a:latin typeface="Arial"/>
              </a:rPr>
              <a:t>Exploratory Data Analysis</a:t>
            </a:r>
            <a:endParaRPr b="0" lang="en-AU" sz="4400" spc="-1" strike="noStrike">
              <a:latin typeface="Arial"/>
            </a:endParaRPr>
          </a:p>
        </p:txBody>
      </p:sp>
      <p:pic>
        <p:nvPicPr>
          <p:cNvPr id="95" name="" descr=""/>
          <p:cNvPicPr/>
          <p:nvPr/>
        </p:nvPicPr>
        <p:blipFill>
          <a:blip r:embed="rId1"/>
          <a:stretch/>
        </p:blipFill>
        <p:spPr>
          <a:xfrm>
            <a:off x="1821960" y="1039320"/>
            <a:ext cx="6476040" cy="462528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74160"/>
            <a:ext cx="9069480" cy="1248120"/>
          </a:xfrm>
          <a:prstGeom prst="rect">
            <a:avLst/>
          </a:prstGeom>
          <a:noFill/>
          <a:ln w="0">
            <a:noFill/>
          </a:ln>
        </p:spPr>
        <p:txBody>
          <a:bodyPr lIns="0" rIns="0" tIns="0" bIns="0" anchor="ctr">
            <a:noAutofit/>
          </a:bodyPr>
          <a:p>
            <a:pPr algn="ctr">
              <a:lnSpc>
                <a:spcPct val="100000"/>
              </a:lnSpc>
              <a:buNone/>
              <a:tabLst>
                <a:tab algn="l" pos="0"/>
              </a:tabLst>
            </a:pPr>
            <a:r>
              <a:rPr b="0" lang="en-US" sz="4400" spc="-1" strike="noStrike">
                <a:solidFill>
                  <a:srgbClr val="000000"/>
                </a:solidFill>
                <a:latin typeface="Arial"/>
              </a:rPr>
              <a:t>Relationship Between Product Price &amp; Quantity Sold</a:t>
            </a:r>
            <a:endParaRPr b="0" lang="en-AU" sz="4400" spc="-1" strike="noStrike">
              <a:latin typeface="Arial"/>
            </a:endParaRPr>
          </a:p>
        </p:txBody>
      </p:sp>
      <p:pic>
        <p:nvPicPr>
          <p:cNvPr id="97" name="" descr=""/>
          <p:cNvPicPr/>
          <p:nvPr/>
        </p:nvPicPr>
        <p:blipFill>
          <a:blip r:embed="rId1"/>
          <a:stretch/>
        </p:blipFill>
        <p:spPr>
          <a:xfrm>
            <a:off x="4741200" y="1476000"/>
            <a:ext cx="5339520" cy="3203640"/>
          </a:xfrm>
          <a:prstGeom prst="rect">
            <a:avLst/>
          </a:prstGeom>
          <a:ln w="0">
            <a:noFill/>
          </a:ln>
        </p:spPr>
      </p:pic>
      <p:pic>
        <p:nvPicPr>
          <p:cNvPr id="98" name="" descr=""/>
          <p:cNvPicPr/>
          <p:nvPr/>
        </p:nvPicPr>
        <p:blipFill>
          <a:blip r:embed="rId2"/>
          <a:stretch/>
        </p:blipFill>
        <p:spPr>
          <a:xfrm>
            <a:off x="1440" y="1476000"/>
            <a:ext cx="5339520" cy="320364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6080"/>
            <a:ext cx="9069480" cy="944280"/>
          </a:xfrm>
          <a:prstGeom prst="rect">
            <a:avLst/>
          </a:prstGeom>
          <a:noFill/>
          <a:ln w="0">
            <a:noFill/>
          </a:ln>
        </p:spPr>
        <p:txBody>
          <a:bodyPr lIns="0" rIns="0" tIns="0" bIns="0" anchor="ctr">
            <a:noAutofit/>
          </a:bodyPr>
          <a:p>
            <a:pPr algn="ctr">
              <a:lnSpc>
                <a:spcPct val="100000"/>
              </a:lnSpc>
              <a:buNone/>
              <a:tabLst>
                <a:tab algn="l" pos="0"/>
              </a:tabLst>
            </a:pPr>
            <a:r>
              <a:rPr b="0" lang="en-US" sz="4400" spc="-1" strike="noStrike">
                <a:solidFill>
                  <a:srgbClr val="000000"/>
                </a:solidFill>
                <a:latin typeface="Arial"/>
              </a:rPr>
              <a:t>Price Elasticity Comparison</a:t>
            </a:r>
            <a:endParaRPr b="0" lang="en-AU" sz="4400" spc="-1" strike="noStrike">
              <a:latin typeface="Arial"/>
            </a:endParaRPr>
          </a:p>
        </p:txBody>
      </p:sp>
      <p:sp>
        <p:nvSpPr>
          <p:cNvPr id="100" name="PlaceHolder 2"/>
          <p:cNvSpPr>
            <a:spLocks noGrp="1"/>
          </p:cNvSpPr>
          <p:nvPr>
            <p:ph/>
          </p:nvPr>
        </p:nvSpPr>
        <p:spPr>
          <a:xfrm>
            <a:off x="469440" y="1326600"/>
            <a:ext cx="9069480" cy="328608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1" lang="en-US" sz="3200" spc="-1" strike="noStrike">
                <a:solidFill>
                  <a:srgbClr val="000000"/>
                </a:solidFill>
                <a:latin typeface="Arial"/>
              </a:rPr>
              <a:t>Individuale</a:t>
            </a:r>
            <a:r>
              <a:rPr b="0" lang="en-US" sz="3200" spc="-1" strike="noStrike">
                <a:solidFill>
                  <a:srgbClr val="000000"/>
                </a:solidFill>
                <a:latin typeface="Arial"/>
              </a:rPr>
              <a:t>: -0.3287</a:t>
            </a:r>
            <a:endParaRPr b="0" lang="en-AU" sz="3200" spc="-1" strike="noStrike">
              <a:latin typeface="Arial"/>
            </a:endParaRPr>
          </a:p>
          <a:p>
            <a:pPr marL="432000" indent="-324000">
              <a:lnSpc>
                <a:spcPct val="100000"/>
              </a:lnSpc>
              <a:spcBef>
                <a:spcPts val="1417"/>
              </a:spcBef>
              <a:buClr>
                <a:srgbClr val="000000"/>
              </a:buClr>
              <a:buSzPct val="45000"/>
              <a:buFont typeface="Wingdings" charset="2"/>
              <a:buChar char=""/>
            </a:pPr>
            <a:r>
              <a:rPr b="1" lang="en-US" sz="3200" spc="-1" strike="noStrike">
                <a:solidFill>
                  <a:srgbClr val="000000"/>
                </a:solidFill>
                <a:latin typeface="Arial"/>
              </a:rPr>
              <a:t>Communita</a:t>
            </a:r>
            <a:r>
              <a:rPr b="0" lang="en-US" sz="3200" spc="-1" strike="noStrike">
                <a:solidFill>
                  <a:srgbClr val="000000"/>
                </a:solidFill>
                <a:latin typeface="Arial"/>
              </a:rPr>
              <a:t>: -0.1524</a:t>
            </a:r>
            <a:endParaRPr b="0" lang="en-AU" sz="3200" spc="-1" strike="noStrike">
              <a:latin typeface="Arial"/>
            </a:endParaRPr>
          </a:p>
          <a:p>
            <a:pPr marL="432000" indent="-324000">
              <a:lnSpc>
                <a:spcPct val="100000"/>
              </a:lnSpc>
              <a:spcBef>
                <a:spcPts val="1417"/>
              </a:spcBef>
              <a:buClr>
                <a:srgbClr val="000000"/>
              </a:buClr>
              <a:buSzPct val="45000"/>
              <a:buFont typeface="Wingdings" charset="2"/>
              <a:buChar char=""/>
            </a:pPr>
            <a:r>
              <a:rPr b="1" lang="en-US" sz="3200" spc="-1" strike="noStrike">
                <a:solidFill>
                  <a:srgbClr val="000000"/>
                </a:solidFill>
                <a:latin typeface="Arial"/>
              </a:rPr>
              <a:t>Comparison</a:t>
            </a:r>
            <a:r>
              <a:rPr b="0" lang="en-US" sz="3200" spc="-1" strike="noStrike">
                <a:solidFill>
                  <a:srgbClr val="000000"/>
                </a:solidFill>
                <a:latin typeface="Arial"/>
              </a:rPr>
              <a:t>:  Individuale is twice as price elastic as Communita</a:t>
            </a:r>
            <a:endParaRPr b="0" lang="en-AU" sz="3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504000" y="226080"/>
            <a:ext cx="9069480" cy="944280"/>
          </a:xfrm>
          <a:prstGeom prst="rect">
            <a:avLst/>
          </a:prstGeom>
          <a:noFill/>
          <a:ln w="0">
            <a:noFill/>
          </a:ln>
        </p:spPr>
        <p:txBody>
          <a:bodyPr lIns="0" rIns="0" tIns="0" bIns="0" anchor="ctr">
            <a:noAutofit/>
          </a:bodyPr>
          <a:p>
            <a:pPr algn="ctr">
              <a:lnSpc>
                <a:spcPct val="100000"/>
              </a:lnSpc>
              <a:buNone/>
              <a:tabLst>
                <a:tab algn="l" pos="0"/>
              </a:tabLst>
            </a:pPr>
            <a:r>
              <a:rPr b="0" lang="en-US" sz="4400" spc="-1" strike="noStrike">
                <a:solidFill>
                  <a:srgbClr val="000000"/>
                </a:solidFill>
                <a:latin typeface="Arial"/>
              </a:rPr>
              <a:t>Finding the Optimal Price Point #1</a:t>
            </a:r>
            <a:endParaRPr b="0" lang="en-AU" sz="4400" spc="-1" strike="noStrike">
              <a:latin typeface="Arial"/>
            </a:endParaRPr>
          </a:p>
        </p:txBody>
      </p:sp>
      <p:pic>
        <p:nvPicPr>
          <p:cNvPr id="102" name="" descr=""/>
          <p:cNvPicPr/>
          <p:nvPr/>
        </p:nvPicPr>
        <p:blipFill>
          <a:blip r:embed="rId1"/>
          <a:stretch/>
        </p:blipFill>
        <p:spPr>
          <a:xfrm>
            <a:off x="4896720" y="1749600"/>
            <a:ext cx="5183640" cy="3110040"/>
          </a:xfrm>
          <a:prstGeom prst="rect">
            <a:avLst/>
          </a:prstGeom>
          <a:ln w="0">
            <a:noFill/>
          </a:ln>
        </p:spPr>
      </p:pic>
      <p:pic>
        <p:nvPicPr>
          <p:cNvPr id="103" name="" descr=""/>
          <p:cNvPicPr/>
          <p:nvPr/>
        </p:nvPicPr>
        <p:blipFill>
          <a:blip r:embed="rId2"/>
          <a:stretch/>
        </p:blipFill>
        <p:spPr>
          <a:xfrm>
            <a:off x="1440" y="1757880"/>
            <a:ext cx="5254200" cy="315216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226080"/>
            <a:ext cx="9069480" cy="944280"/>
          </a:xfrm>
          <a:prstGeom prst="rect">
            <a:avLst/>
          </a:prstGeom>
          <a:noFill/>
          <a:ln w="0">
            <a:noFill/>
          </a:ln>
        </p:spPr>
        <p:txBody>
          <a:bodyPr lIns="0" rIns="0" tIns="0" bIns="0" anchor="ctr">
            <a:noAutofit/>
          </a:bodyPr>
          <a:p>
            <a:pPr algn="ctr">
              <a:lnSpc>
                <a:spcPct val="100000"/>
              </a:lnSpc>
              <a:buNone/>
              <a:tabLst>
                <a:tab algn="l" pos="0"/>
              </a:tabLst>
            </a:pPr>
            <a:r>
              <a:rPr b="0" lang="en-US" sz="4400" spc="-1" strike="noStrike">
                <a:solidFill>
                  <a:srgbClr val="000000"/>
                </a:solidFill>
                <a:latin typeface="Arial"/>
              </a:rPr>
              <a:t>Finding the Optimal Price #2</a:t>
            </a:r>
            <a:endParaRPr b="0" lang="en-AU" sz="4400" spc="-1" strike="noStrike">
              <a:latin typeface="Arial"/>
            </a:endParaRPr>
          </a:p>
        </p:txBody>
      </p:sp>
      <p:pic>
        <p:nvPicPr>
          <p:cNvPr id="105" name="" descr=""/>
          <p:cNvPicPr/>
          <p:nvPr/>
        </p:nvPicPr>
        <p:blipFill>
          <a:blip r:embed="rId1"/>
          <a:stretch/>
        </p:blipFill>
        <p:spPr>
          <a:xfrm>
            <a:off x="4800600" y="1508760"/>
            <a:ext cx="5255640" cy="3152160"/>
          </a:xfrm>
          <a:prstGeom prst="rect">
            <a:avLst/>
          </a:prstGeom>
          <a:ln w="0">
            <a:noFill/>
          </a:ln>
        </p:spPr>
      </p:pic>
      <p:pic>
        <p:nvPicPr>
          <p:cNvPr id="106" name="" descr=""/>
          <p:cNvPicPr/>
          <p:nvPr/>
        </p:nvPicPr>
        <p:blipFill>
          <a:blip r:embed="rId2"/>
          <a:stretch/>
        </p:blipFill>
        <p:spPr>
          <a:xfrm>
            <a:off x="5760" y="1558080"/>
            <a:ext cx="5021280" cy="3011760"/>
          </a:xfrm>
          <a:prstGeom prst="rect">
            <a:avLst/>
          </a:prstGeom>
          <a:ln w="0">
            <a:noFill/>
          </a:ln>
        </p:spPr>
      </p:pic>
      <p:pic>
        <p:nvPicPr>
          <p:cNvPr id="107" name="" descr=""/>
          <p:cNvPicPr/>
          <p:nvPr/>
        </p:nvPicPr>
        <p:blipFill>
          <a:blip r:embed="rId3"/>
          <a:stretch/>
        </p:blipFill>
        <p:spPr>
          <a:xfrm flipH="1">
            <a:off x="8675280" y="35280"/>
            <a:ext cx="1224000" cy="1224000"/>
          </a:xfrm>
          <a:prstGeom prst="rect">
            <a:avLst/>
          </a:prstGeom>
          <a:ln w="0">
            <a:noFill/>
          </a:ln>
        </p:spPr>
      </p:pic>
      <p:pic>
        <p:nvPicPr>
          <p:cNvPr id="108" name="" descr=""/>
          <p:cNvPicPr/>
          <p:nvPr/>
        </p:nvPicPr>
        <p:blipFill>
          <a:blip r:embed="rId4"/>
          <a:stretch/>
        </p:blipFill>
        <p:spPr>
          <a:xfrm flipH="1">
            <a:off x="143280" y="71280"/>
            <a:ext cx="1224000" cy="122400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09" name=""/>
          <p:cNvGraphicFramePr/>
          <p:nvPr/>
        </p:nvGraphicFramePr>
        <p:xfrm>
          <a:off x="360000" y="1795680"/>
          <a:ext cx="8987040" cy="2879640"/>
        </p:xfrm>
        <a:graphic>
          <a:graphicData uri="http://schemas.openxmlformats.org/drawingml/2006/table">
            <a:tbl>
              <a:tblPr/>
              <a:tblGrid>
                <a:gridCol w="1268280"/>
                <a:gridCol w="1064880"/>
                <a:gridCol w="1722240"/>
                <a:gridCol w="675000"/>
                <a:gridCol w="985320"/>
                <a:gridCol w="975240"/>
                <a:gridCol w="1219320"/>
                <a:gridCol w="1077120"/>
              </a:tblGrid>
              <a:tr h="719640">
                <a:tc>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ctr">
                      <a:noAutofit/>
                    </a:bodyPr>
                    <a:p>
                      <a:pPr algn="ctr">
                        <a:lnSpc>
                          <a:spcPct val="100000"/>
                        </a:lnSpc>
                        <a:buNone/>
                      </a:pPr>
                      <a:r>
                        <a:rPr b="0" lang="en-AU" sz="1500" spc="-1" strike="noStrike">
                          <a:latin typeface="Arial"/>
                        </a:rPr>
                        <a:t>Samples</a:t>
                      </a:r>
                      <a:endParaRPr b="0" lang="en-AU" sz="15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ctr">
                      <a:noAutofit/>
                    </a:bodyPr>
                    <a:p>
                      <a:pPr marL="216000" indent="-216000" algn="ctr">
                        <a:lnSpc>
                          <a:spcPct val="100000"/>
                        </a:lnSpc>
                        <a:buClr>
                          <a:srgbClr val="000000"/>
                        </a:buClr>
                        <a:buSzPct val="45000"/>
                        <a:buFont typeface="Wingdings" charset="2"/>
                        <a:buChar char=""/>
                      </a:pPr>
                      <a:r>
                        <a:rPr b="0" lang="en-AU" sz="1500" spc="-1" strike="noStrike">
                          <a:latin typeface="Arial"/>
                        </a:rPr>
                        <a:t>Recommended Price ($)</a:t>
                      </a:r>
                      <a:endParaRPr b="0" lang="en-AU" sz="15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ctr">
                      <a:noAutofit/>
                    </a:bodyPr>
                    <a:p>
                      <a:pPr algn="ctr">
                        <a:lnSpc>
                          <a:spcPct val="100000"/>
                        </a:lnSpc>
                        <a:buNone/>
                      </a:pPr>
                      <a:r>
                        <a:rPr b="0" lang="en-AU" sz="1500" spc="-1" strike="noStrike">
                          <a:latin typeface="Arial"/>
                          <a:ea typeface="Noto Sans Mono CJK JP"/>
                        </a:rPr>
                        <a:t>Avg </a:t>
                      </a:r>
                      <a:endParaRPr b="0" lang="en-AU" sz="1500" spc="-1" strike="noStrike">
                        <a:latin typeface="Arial"/>
                      </a:endParaRPr>
                    </a:p>
                    <a:p>
                      <a:pPr algn="ctr">
                        <a:lnSpc>
                          <a:spcPct val="100000"/>
                        </a:lnSpc>
                        <a:buNone/>
                      </a:pPr>
                      <a:r>
                        <a:rPr b="0" lang="en-AU" sz="1500" spc="-1" strike="noStrike">
                          <a:latin typeface="Arial"/>
                          <a:ea typeface="Noto Sans Mono CJK JP"/>
                        </a:rPr>
                        <a:t>qty</a:t>
                      </a:r>
                      <a:endParaRPr b="0" lang="en-AU" sz="15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ctr">
                      <a:noAutofit/>
                    </a:bodyPr>
                    <a:p>
                      <a:pPr algn="ctr">
                        <a:lnSpc>
                          <a:spcPct val="100000"/>
                        </a:lnSpc>
                        <a:buNone/>
                      </a:pPr>
                      <a:r>
                        <a:rPr b="0" lang="en-AU" sz="1500" spc="-1" strike="noStrike">
                          <a:latin typeface="Arial"/>
                        </a:rPr>
                        <a:t>Sales ($)</a:t>
                      </a:r>
                      <a:endParaRPr b="0" lang="en-AU" sz="15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ctr">
                      <a:noAutofit/>
                    </a:bodyPr>
                    <a:p>
                      <a:pPr algn="ctr">
                        <a:lnSpc>
                          <a:spcPct val="100000"/>
                        </a:lnSpc>
                        <a:buNone/>
                      </a:pPr>
                      <a:r>
                        <a:rPr b="0" lang="en-AU" sz="1500" spc="-1" strike="noStrike">
                          <a:latin typeface="Arial"/>
                        </a:rPr>
                        <a:t>Qty sold</a:t>
                      </a:r>
                      <a:endParaRPr b="0" lang="en-AU" sz="1500" spc="-1" strike="noStrike">
                        <a:latin typeface="Arial"/>
                      </a:endParaRPr>
                    </a:p>
                  </a:txBody>
                  <a:tcPr anchor="ctr" marL="90000" marR="90000">
                    <a:lnL w="720">
                      <a:solidFill>
                        <a:srgbClr val="ffffff"/>
                      </a:solidFill>
                    </a:lnL>
                    <a:lnR w="720">
                      <a:solidFill>
                        <a:srgbClr val="ffffff"/>
                      </a:solidFill>
                    </a:lnR>
                    <a:lnT w="720">
                      <a:solidFill>
                        <a:srgbClr val="ffffff"/>
                      </a:solidFill>
                    </a:lnT>
                    <a:lnB>
                      <a:noFill/>
                    </a:lnB>
                    <a:solidFill>
                      <a:srgbClr val="b3b3b3"/>
                    </a:solidFill>
                  </a:tcPr>
                </a:tc>
                <a:tc>
                  <a:txBody>
                    <a:bodyPr lIns="90000" rIns="90000" anchor="ctr">
                      <a:noAutofit/>
                    </a:bodyPr>
                    <a:p>
                      <a:pPr algn="ctr">
                        <a:lnSpc>
                          <a:spcPct val="100000"/>
                        </a:lnSpc>
                        <a:buNone/>
                      </a:pPr>
                      <a:r>
                        <a:rPr b="0" lang="en-AU" sz="1500" spc="-1" strike="noStrike">
                          <a:latin typeface="Arial"/>
                        </a:rPr>
                        <a:t>Gross Profit ($)</a:t>
                      </a:r>
                      <a:endParaRPr b="0" lang="en-AU" sz="1500" spc="-1" strike="noStrike">
                        <a:latin typeface="Arial"/>
                      </a:endParaRPr>
                    </a:p>
                  </a:txBody>
                  <a:tcPr anchor="ctr" marL="90000" marR="90000">
                    <a:lnL w="720">
                      <a:solidFill>
                        <a:srgbClr val="ffffff"/>
                      </a:solidFill>
                    </a:lnL>
                    <a:lnR w="720">
                      <a:solidFill>
                        <a:srgbClr val="ffffff"/>
                      </a:solidFill>
                    </a:lnR>
                    <a:lnT w="720">
                      <a:solidFill>
                        <a:srgbClr val="ffffff"/>
                      </a:solidFill>
                    </a:lnT>
                    <a:lnB>
                      <a:noFill/>
                    </a:lnB>
                    <a:solidFill>
                      <a:srgbClr val="b3b3b3"/>
                    </a:solidFill>
                  </a:tcPr>
                </a:tc>
                <a:tc>
                  <a:txBody>
                    <a:bodyPr lIns="90000" rIns="90000" anchor="ctr">
                      <a:noAutofit/>
                    </a:bodyPr>
                    <a:p>
                      <a:pPr marL="216000" indent="-216000" algn="ctr">
                        <a:lnSpc>
                          <a:spcPct val="100000"/>
                        </a:lnSpc>
                        <a:buClr>
                          <a:srgbClr val="000000"/>
                        </a:buClr>
                        <a:buSzPct val="45000"/>
                        <a:buFont typeface="Wingdings" charset="2"/>
                        <a:buChar char=""/>
                      </a:pPr>
                      <a:r>
                        <a:rPr b="0" lang="en-AU" sz="1500" spc="-1" strike="noStrike">
                          <a:latin typeface="Arial"/>
                        </a:rPr>
                        <a:t>Change ($)</a:t>
                      </a:r>
                      <a:endParaRPr b="0" lang="en-AU" sz="15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719640">
                <a:tc>
                  <a:txBody>
                    <a:bodyPr lIns="90000" rIns="90000" anchor="ctr">
                      <a:noAutofit/>
                    </a:bodyPr>
                    <a:p>
                      <a:pPr algn="ctr">
                        <a:lnSpc>
                          <a:spcPct val="100000"/>
                        </a:lnSpc>
                        <a:buNone/>
                      </a:pPr>
                      <a:r>
                        <a:rPr b="0" lang="en-AU" sz="1500" spc="-1" strike="noStrike">
                          <a:latin typeface="Arial"/>
                        </a:rPr>
                        <a:t>Individuale</a:t>
                      </a:r>
                      <a:endParaRPr b="0" lang="en-AU" sz="15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ctr">
                      <a:noAutofit/>
                    </a:bodyPr>
                    <a:p>
                      <a:pPr algn="ctr">
                        <a:lnSpc>
                          <a:spcPct val="100000"/>
                        </a:lnSpc>
                        <a:buNone/>
                      </a:pPr>
                      <a:r>
                        <a:rPr b="0" lang="en-AU" sz="1500" spc="-1" strike="noStrike">
                          <a:latin typeface="Arial"/>
                        </a:rPr>
                        <a:t>71</a:t>
                      </a:r>
                      <a:endParaRPr b="0" lang="en-AU" sz="15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ctr">
                      <a:noAutofit/>
                    </a:bodyPr>
                    <a:p>
                      <a:pPr marL="216000" indent="-216000" algn="ctr">
                        <a:lnSpc>
                          <a:spcPct val="100000"/>
                        </a:lnSpc>
                        <a:buClr>
                          <a:srgbClr val="000000"/>
                        </a:buClr>
                        <a:buSzPct val="45000"/>
                        <a:buFont typeface="Wingdings" charset="2"/>
                        <a:buChar char=""/>
                      </a:pPr>
                      <a:r>
                        <a:rPr b="0" lang="en-AU" sz="1500" spc="-1" strike="noStrike">
                          <a:latin typeface="Arial"/>
                        </a:rPr>
                        <a:t>12.99</a:t>
                      </a:r>
                      <a:endParaRPr b="0" lang="en-AU" sz="15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ctr">
                      <a:noAutofit/>
                    </a:bodyPr>
                    <a:p>
                      <a:pPr algn="ctr">
                        <a:lnSpc>
                          <a:spcPct val="100000"/>
                        </a:lnSpc>
                        <a:buNone/>
                      </a:pPr>
                      <a:r>
                        <a:rPr b="0" lang="en-AU" sz="1500" spc="-1" strike="noStrike">
                          <a:latin typeface="Arial"/>
                        </a:rPr>
                        <a:t>4.41</a:t>
                      </a:r>
                      <a:endParaRPr b="0" lang="en-AU" sz="15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ctr">
                      <a:noAutofit/>
                    </a:bodyPr>
                    <a:p>
                      <a:pPr algn="ctr">
                        <a:lnSpc>
                          <a:spcPct val="100000"/>
                        </a:lnSpc>
                        <a:buNone/>
                      </a:pPr>
                      <a:r>
                        <a:rPr b="0" lang="en-AU" sz="1500" spc="-1" strike="noStrike">
                          <a:latin typeface="Arial"/>
                        </a:rPr>
                        <a:t>4,067.30</a:t>
                      </a:r>
                      <a:endParaRPr b="0" lang="en-AU" sz="1500" spc="-1" strike="noStrike">
                        <a:latin typeface="Arial"/>
                      </a:endParaRPr>
                    </a:p>
                  </a:txBody>
                  <a:tcPr anchor="ctr" marL="90000" marR="90000">
                    <a:lnL w="720">
                      <a:solidFill>
                        <a:srgbClr val="ffffff"/>
                      </a:solidFill>
                    </a:lnL>
                    <a:lnR w="720">
                      <a:noFill/>
                    </a:lnR>
                    <a:lnT w="720">
                      <a:solidFill>
                        <a:srgbClr val="ffffff"/>
                      </a:solidFill>
                    </a:lnT>
                    <a:lnB w="720">
                      <a:solidFill>
                        <a:srgbClr val="ffffff"/>
                      </a:solidFill>
                    </a:lnB>
                    <a:solidFill>
                      <a:srgbClr val="cccccc"/>
                    </a:solidFill>
                  </a:tcPr>
                </a:tc>
                <a:tc>
                  <a:txBody>
                    <a:bodyPr lIns="90000" rIns="90000" anchor="ctr">
                      <a:noAutofit/>
                    </a:bodyPr>
                    <a:p>
                      <a:pPr algn="ctr">
                        <a:lnSpc>
                          <a:spcPct val="100000"/>
                        </a:lnSpc>
                        <a:buNone/>
                      </a:pPr>
                      <a:r>
                        <a:rPr b="0" lang="en-AU" sz="1500" spc="-1" strike="noStrike">
                          <a:latin typeface="Arial"/>
                        </a:rPr>
                        <a:t>313.11</a:t>
                      </a:r>
                      <a:endParaRPr b="0" lang="en-AU" sz="1500" spc="-1" strike="noStrike">
                        <a:latin typeface="Arial"/>
                      </a:endParaRPr>
                    </a:p>
                  </a:txBody>
                  <a:tcPr anchor="ctr" marL="90000" marR="90000">
                    <a:lnL>
                      <a:noFill/>
                    </a:lnL>
                    <a:lnR>
                      <a:noFill/>
                    </a:lnR>
                    <a:lnT>
                      <a:noFill/>
                    </a:lnT>
                    <a:lnB>
                      <a:noFill/>
                    </a:lnB>
                    <a:solidFill>
                      <a:srgbClr val="cccccc"/>
                    </a:solidFill>
                  </a:tcPr>
                </a:tc>
                <a:tc>
                  <a:txBody>
                    <a:bodyPr lIns="90000" rIns="90000" anchor="ctr">
                      <a:noAutofit/>
                    </a:bodyPr>
                    <a:p>
                      <a:pPr marL="216000" indent="-216000" algn="ctr">
                        <a:lnSpc>
                          <a:spcPct val="100000"/>
                        </a:lnSpc>
                        <a:buClr>
                          <a:srgbClr val="000000"/>
                        </a:buClr>
                        <a:buSzPct val="45000"/>
                        <a:buFont typeface="Wingdings" charset="2"/>
                        <a:buChar char=""/>
                      </a:pPr>
                      <a:r>
                        <a:rPr b="0" lang="en-AU" sz="1500" spc="-1" strike="noStrike">
                          <a:latin typeface="Arial"/>
                        </a:rPr>
                        <a:t>1,930.49</a:t>
                      </a:r>
                      <a:endParaRPr b="0" lang="en-AU" sz="1500" spc="-1" strike="noStrike">
                        <a:latin typeface="Arial"/>
                      </a:endParaRPr>
                    </a:p>
                  </a:txBody>
                  <a:tcPr anchor="ctr" marL="90000" marR="90000">
                    <a:lnL>
                      <a:noFill/>
                    </a:lnL>
                    <a:lnR>
                      <a:noFill/>
                    </a:lnR>
                    <a:lnT>
                      <a:noFill/>
                    </a:lnT>
                    <a:lnB>
                      <a:noFill/>
                    </a:lnB>
                    <a:solidFill>
                      <a:srgbClr val="cccccc"/>
                    </a:solidFill>
                  </a:tcPr>
                </a:tc>
                <a:tc>
                  <a:txBody>
                    <a:bodyPr lIns="90000" rIns="90000" anchor="ctr">
                      <a:noAutofit/>
                    </a:bodyPr>
                    <a:p>
                      <a:pPr marL="216000" indent="-216000" algn="ctr">
                        <a:lnSpc>
                          <a:spcPct val="100000"/>
                        </a:lnSpc>
                        <a:buClr>
                          <a:srgbClr val="000000"/>
                        </a:buClr>
                        <a:buSzPct val="45000"/>
                        <a:buFont typeface="Wingdings" charset="2"/>
                        <a:buChar char=""/>
                      </a:pPr>
                      <a:r>
                        <a:rPr b="0" lang="en-AU" sz="1500" spc="-1" strike="noStrike">
                          <a:latin typeface="Arial"/>
                        </a:rPr>
                        <a:t>148.46</a:t>
                      </a:r>
                      <a:endParaRPr b="0" lang="en-AU" sz="1500" spc="-1" strike="noStrike">
                        <a:latin typeface="Arial"/>
                      </a:endParaRPr>
                    </a:p>
                  </a:txBody>
                  <a:tcPr anchor="ctr" marL="90000" marR="90000">
                    <a:lnL>
                      <a:noFill/>
                    </a:lnL>
                    <a:lnR w="720">
                      <a:solidFill>
                        <a:srgbClr val="ffffff"/>
                      </a:solidFill>
                    </a:lnR>
                    <a:lnT w="720">
                      <a:solidFill>
                        <a:srgbClr val="ffffff"/>
                      </a:solidFill>
                    </a:lnT>
                    <a:lnB w="720">
                      <a:solidFill>
                        <a:srgbClr val="ffffff"/>
                      </a:solidFill>
                    </a:lnB>
                    <a:solidFill>
                      <a:srgbClr val="cccccc"/>
                    </a:solidFill>
                  </a:tcPr>
                </a:tc>
              </a:tr>
              <a:tr h="720360">
                <a:tc>
                  <a:txBody>
                    <a:bodyPr lIns="90000" rIns="90000" anchor="ctr">
                      <a:noAutofit/>
                    </a:bodyPr>
                    <a:p>
                      <a:pPr algn="ctr">
                        <a:lnSpc>
                          <a:spcPct val="100000"/>
                        </a:lnSpc>
                        <a:buNone/>
                      </a:pPr>
                      <a:r>
                        <a:rPr b="0" lang="en-AU" sz="1500" spc="-1" strike="noStrike">
                          <a:latin typeface="Arial"/>
                        </a:rPr>
                        <a:t>Communita</a:t>
                      </a:r>
                      <a:endParaRPr b="0" lang="en-AU" sz="15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ctr">
                      <a:noAutofit/>
                    </a:bodyPr>
                    <a:p>
                      <a:pPr algn="ctr">
                        <a:lnSpc>
                          <a:spcPct val="100000"/>
                        </a:lnSpc>
                        <a:buNone/>
                      </a:pPr>
                      <a:r>
                        <a:rPr b="0" lang="en-AU" sz="1500" spc="-1" strike="noStrike">
                          <a:latin typeface="Arial"/>
                        </a:rPr>
                        <a:t>85</a:t>
                      </a:r>
                      <a:endParaRPr b="0" lang="en-AU" sz="15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ctr">
                      <a:noAutofit/>
                    </a:bodyPr>
                    <a:p>
                      <a:pPr marL="216000" indent="-216000" algn="ctr">
                        <a:lnSpc>
                          <a:spcPct val="100000"/>
                        </a:lnSpc>
                        <a:buClr>
                          <a:srgbClr val="000000"/>
                        </a:buClr>
                        <a:buSzPct val="45000"/>
                        <a:buFont typeface="Wingdings" charset="2"/>
                        <a:buChar char=""/>
                      </a:pPr>
                      <a:r>
                        <a:rPr b="0" lang="en-AU" sz="1500" spc="-1" strike="noStrike">
                          <a:latin typeface="Arial"/>
                        </a:rPr>
                        <a:t>16.99</a:t>
                      </a:r>
                      <a:endParaRPr b="0" lang="en-AU" sz="15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ctr">
                      <a:noAutofit/>
                    </a:bodyPr>
                    <a:p>
                      <a:pPr algn="ctr">
                        <a:lnSpc>
                          <a:spcPct val="100000"/>
                        </a:lnSpc>
                        <a:buNone/>
                      </a:pPr>
                      <a:r>
                        <a:rPr b="0" lang="en-AU" sz="1500" spc="-1" strike="noStrike">
                          <a:latin typeface="Arial"/>
                        </a:rPr>
                        <a:t>3</a:t>
                      </a:r>
                      <a:endParaRPr b="0" lang="en-AU" sz="15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ctr">
                      <a:noAutofit/>
                    </a:bodyPr>
                    <a:p>
                      <a:pPr algn="ctr">
                        <a:lnSpc>
                          <a:spcPct val="100000"/>
                        </a:lnSpc>
                        <a:buNone/>
                      </a:pPr>
                      <a:r>
                        <a:rPr b="0" lang="en-AU" sz="1500" spc="-1" strike="noStrike">
                          <a:latin typeface="Arial"/>
                        </a:rPr>
                        <a:t>4,332.45</a:t>
                      </a:r>
                      <a:endParaRPr b="0" lang="en-AU" sz="15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ctr">
                      <a:noAutofit/>
                    </a:bodyPr>
                    <a:p>
                      <a:pPr algn="ctr">
                        <a:lnSpc>
                          <a:spcPct val="100000"/>
                        </a:lnSpc>
                        <a:buNone/>
                      </a:pPr>
                      <a:r>
                        <a:rPr b="0" lang="en-AU" sz="1500" spc="-1" strike="noStrike">
                          <a:latin typeface="Arial"/>
                        </a:rPr>
                        <a:t>255</a:t>
                      </a:r>
                      <a:endParaRPr b="0" lang="en-AU" sz="1500" spc="-1" strike="noStrike">
                        <a:latin typeface="Arial"/>
                      </a:endParaRPr>
                    </a:p>
                  </a:txBody>
                  <a:tcPr anchor="ctr" marL="90000" marR="90000">
                    <a:lnL w="720">
                      <a:solidFill>
                        <a:srgbClr val="ffffff"/>
                      </a:solidFill>
                    </a:lnL>
                    <a:lnR w="720">
                      <a:solidFill>
                        <a:srgbClr val="ffffff"/>
                      </a:solidFill>
                    </a:lnR>
                    <a:lnT>
                      <a:noFill/>
                    </a:lnT>
                    <a:lnB w="720">
                      <a:solidFill>
                        <a:srgbClr val="ffffff"/>
                      </a:solidFill>
                    </a:lnB>
                    <a:solidFill>
                      <a:srgbClr val="e6e6e6"/>
                    </a:solidFill>
                  </a:tcPr>
                </a:tc>
                <a:tc>
                  <a:txBody>
                    <a:bodyPr lIns="90000" rIns="90000" anchor="ctr">
                      <a:noAutofit/>
                    </a:bodyPr>
                    <a:p>
                      <a:pPr marL="216000" indent="-216000" algn="ctr">
                        <a:lnSpc>
                          <a:spcPct val="100000"/>
                        </a:lnSpc>
                        <a:buClr>
                          <a:srgbClr val="000000"/>
                        </a:buClr>
                        <a:buSzPct val="45000"/>
                        <a:buFont typeface="Wingdings" charset="2"/>
                        <a:buChar char=""/>
                      </a:pPr>
                      <a:r>
                        <a:rPr b="0" lang="en-AU" sz="1500" spc="-1" strike="noStrike">
                          <a:latin typeface="Arial"/>
                        </a:rPr>
                        <a:t>2,300.10</a:t>
                      </a:r>
                      <a:endParaRPr b="0" lang="en-AU" sz="1500" spc="-1" strike="noStrike">
                        <a:latin typeface="Arial"/>
                      </a:endParaRPr>
                    </a:p>
                  </a:txBody>
                  <a:tcPr anchor="ctr" marL="90000" marR="90000">
                    <a:lnL w="720">
                      <a:solidFill>
                        <a:srgbClr val="ffffff"/>
                      </a:solidFill>
                    </a:lnL>
                    <a:lnR w="720">
                      <a:solidFill>
                        <a:srgbClr val="ffffff"/>
                      </a:solidFill>
                    </a:lnR>
                    <a:lnT>
                      <a:noFill/>
                    </a:lnT>
                    <a:lnB w="720">
                      <a:solidFill>
                        <a:srgbClr val="ffffff"/>
                      </a:solidFill>
                    </a:lnB>
                    <a:solidFill>
                      <a:srgbClr val="e6e6e6"/>
                    </a:solidFill>
                  </a:tcPr>
                </a:tc>
                <a:tc>
                  <a:txBody>
                    <a:bodyPr lIns="90000" rIns="90000" anchor="ctr">
                      <a:noAutofit/>
                    </a:bodyPr>
                    <a:p>
                      <a:pPr marL="216000" indent="-216000" algn="ctr">
                        <a:lnSpc>
                          <a:spcPct val="100000"/>
                        </a:lnSpc>
                        <a:buClr>
                          <a:srgbClr val="000000"/>
                        </a:buClr>
                        <a:buSzPct val="45000"/>
                        <a:buFont typeface="Wingdings" charset="2"/>
                        <a:buChar char=""/>
                      </a:pPr>
                      <a:r>
                        <a:rPr b="0" lang="en-AU" sz="1500" spc="-1" strike="noStrike">
                          <a:latin typeface="Arial"/>
                        </a:rPr>
                        <a:t>322.86</a:t>
                      </a:r>
                      <a:endParaRPr b="0" lang="en-AU" sz="15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720360">
                <a:tc>
                  <a:txBody>
                    <a:bodyPr lIns="90000" rIns="90000" anchor="ctr">
                      <a:noAutofit/>
                    </a:bodyPr>
                    <a:p>
                      <a:pPr algn="ctr">
                        <a:lnSpc>
                          <a:spcPct val="100000"/>
                        </a:lnSpc>
                        <a:buNone/>
                      </a:pPr>
                      <a:r>
                        <a:rPr b="0" lang="en-AU" sz="1500" spc="-1" strike="noStrike">
                          <a:latin typeface="Arial"/>
                        </a:rPr>
                        <a:t>Total</a:t>
                      </a:r>
                      <a:endParaRPr b="0" lang="en-AU" sz="15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ctr">
                      <a:noAutofit/>
                    </a:bodyPr>
                    <a:p>
                      <a:pPr algn="ctr">
                        <a:lnSpc>
                          <a:spcPct val="100000"/>
                        </a:lnSpc>
                        <a:buNone/>
                      </a:pPr>
                      <a:r>
                        <a:rPr b="0" lang="en-AU" sz="1500" spc="-1" strike="noStrike">
                          <a:latin typeface="Arial"/>
                        </a:rPr>
                        <a:t>156</a:t>
                      </a:r>
                      <a:endParaRPr b="0" lang="en-AU" sz="15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ctr">
                      <a:noAutofit/>
                    </a:bodyPr>
                    <a:p>
                      <a:pPr algn="ctr">
                        <a:lnSpc>
                          <a:spcPct val="100000"/>
                        </a:lnSpc>
                        <a:buNone/>
                      </a:pPr>
                      <a:r>
                        <a:rPr b="0" lang="en-AU" sz="1500" spc="-1" strike="noStrike">
                          <a:latin typeface="Arial"/>
                        </a:rPr>
                        <a:t>8399.75</a:t>
                      </a:r>
                      <a:endParaRPr b="0" lang="en-AU" sz="15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ec9ba4"/>
                    </a:solidFill>
                  </a:tcPr>
                </a:tc>
                <a:tc>
                  <a:txBody>
                    <a:bodyPr lIns="90000" rIns="90000" anchor="ctr">
                      <a:noAutofit/>
                    </a:bodyPr>
                    <a:p>
                      <a:pPr algn="ctr">
                        <a:lnSpc>
                          <a:spcPct val="100000"/>
                        </a:lnSpc>
                        <a:buNone/>
                      </a:pPr>
                      <a:r>
                        <a:rPr b="0" lang="en-AU" sz="1500" spc="-1" strike="noStrike">
                          <a:latin typeface="Arial"/>
                        </a:rPr>
                        <a:t>568.11</a:t>
                      </a:r>
                      <a:endParaRPr b="0" lang="en-AU" sz="15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ec9ba4"/>
                    </a:solidFill>
                  </a:tcPr>
                </a:tc>
                <a:tc>
                  <a:txBody>
                    <a:bodyPr lIns="90000" rIns="90000" anchor="ctr">
                      <a:noAutofit/>
                    </a:bodyPr>
                    <a:p>
                      <a:pPr algn="ctr">
                        <a:lnSpc>
                          <a:spcPct val="100000"/>
                        </a:lnSpc>
                        <a:buNone/>
                      </a:pPr>
                      <a:r>
                        <a:rPr b="0" lang="en-AU" sz="1500" spc="-1" strike="noStrike">
                          <a:latin typeface="Arial"/>
                        </a:rPr>
                        <a:t>4230.59</a:t>
                      </a:r>
                      <a:endParaRPr b="0" lang="en-AU" sz="15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3faf46"/>
                    </a:solidFill>
                  </a:tcPr>
                </a:tc>
                <a:tc>
                  <a:txBody>
                    <a:bodyPr lIns="90000" rIns="90000" anchor="ctr">
                      <a:noAutofit/>
                    </a:bodyPr>
                    <a:p>
                      <a:pPr algn="ctr">
                        <a:lnSpc>
                          <a:spcPct val="100000"/>
                        </a:lnSpc>
                        <a:buNone/>
                      </a:pPr>
                      <a:r>
                        <a:rPr b="0" lang="en-AU" sz="1500" spc="-1" strike="noStrike">
                          <a:latin typeface="Arial"/>
                        </a:rPr>
                        <a:t>471.32</a:t>
                      </a:r>
                      <a:endParaRPr b="0" lang="en-AU" sz="1500" spc="-1" strike="noStrike">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3faf46"/>
                    </a:solidFill>
                  </a:tcPr>
                </a:tc>
              </a:tr>
            </a:tbl>
          </a:graphicData>
        </a:graphic>
      </p:graphicFrame>
      <p:sp>
        <p:nvSpPr>
          <p:cNvPr id="110" name="PlaceHolder 3"/>
          <p:cNvSpPr/>
          <p:nvPr/>
        </p:nvSpPr>
        <p:spPr>
          <a:xfrm>
            <a:off x="504360" y="226440"/>
            <a:ext cx="9069480" cy="944280"/>
          </a:xfrm>
          <a:prstGeom prst="rect">
            <a:avLst/>
          </a:prstGeom>
          <a:noFill/>
          <a:ln w="0">
            <a:noFill/>
          </a:ln>
        </p:spPr>
        <p:style>
          <a:lnRef idx="0"/>
          <a:fillRef idx="0"/>
          <a:effectRef idx="0"/>
          <a:fontRef idx="minor"/>
        </p:style>
        <p:txBody>
          <a:bodyPr lIns="0" rIns="0" tIns="0" bIns="0" anchor="ctr">
            <a:noAutofit/>
          </a:bodyPr>
          <a:p>
            <a:pPr algn="ctr">
              <a:lnSpc>
                <a:spcPct val="100000"/>
              </a:lnSpc>
              <a:buNone/>
              <a:tabLst>
                <a:tab algn="l" pos="0"/>
              </a:tabLst>
            </a:pPr>
            <a:r>
              <a:rPr b="0" lang="en-US" sz="4400" spc="-1" strike="noStrike">
                <a:solidFill>
                  <a:srgbClr val="000000"/>
                </a:solidFill>
                <a:latin typeface="Arial"/>
                <a:ea typeface="DejaVu Sans"/>
              </a:rPr>
              <a:t>Recommendations</a:t>
            </a:r>
            <a:endParaRPr b="0" lang="en-AU" sz="4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180</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2024-08-04T21:41:05Z</dcterms:created>
  <dc:creator/>
  <dc:description/>
  <dc:language>en-US</dc:language>
  <cp:lastModifiedBy/>
  <dcterms:modified xsi:type="dcterms:W3CDTF">2024-08-07T11:57:43Z</dcterms:modified>
  <cp:revision>20</cp:revision>
  <dc:subject/>
  <dc:title/>
</cp:coreProperties>
</file>

<file path=docProps/custom.xml><?xml version="1.0" encoding="utf-8"?>
<Properties xmlns="http://schemas.openxmlformats.org/officeDocument/2006/custom-properties" xmlns:vt="http://schemas.openxmlformats.org/officeDocument/2006/docPropsVTypes"/>
</file>