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85B4FF-EA2F-4EEF-9C70-2A307243820D}" type="datetimeFigureOut">
              <a:rPr lang="en-US" smtClean="0"/>
              <a:t>19-Dec-17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A40A78-8F10-4D15-8A50-9B88005A2A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Amate school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6.1 Add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3610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add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567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 Parent / guardian (compulsory)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create a parent or a guardian to a prospective student.</a:t>
            </a:r>
          </a:p>
          <a:p>
            <a:r>
              <a:rPr lang="en-US" dirty="0" smtClean="0"/>
              <a:t>Incase you do not want to store these details, create a dummy parent that will be used to add all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add parent/guardian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8" y="2286000"/>
            <a:ext cx="7155002" cy="4022725"/>
          </a:xfrm>
        </p:spPr>
      </p:pic>
    </p:spTree>
    <p:extLst>
      <p:ext uri="{BB962C8B-B14F-4D97-AF65-F5344CB8AC3E}">
        <p14:creationId xmlns:p14="http://schemas.microsoft.com/office/powerpoint/2010/main" val="31422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Add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created your parents, it’s time to add what really matters, the students.</a:t>
            </a:r>
          </a:p>
          <a:p>
            <a:r>
              <a:rPr lang="en-US" dirty="0" smtClean="0"/>
              <a:t>Access the parents homepage</a:t>
            </a:r>
          </a:p>
          <a:p>
            <a:r>
              <a:rPr lang="en-US" dirty="0" smtClean="0"/>
              <a:t>Click on a parent to add students to.</a:t>
            </a:r>
          </a:p>
          <a:p>
            <a:r>
              <a:rPr lang="en-US" dirty="0" smtClean="0"/>
              <a:t>Click on ‘Add A Student to this Parent’</a:t>
            </a:r>
          </a:p>
          <a:p>
            <a:r>
              <a:rPr lang="en-US" dirty="0" smtClean="0"/>
              <a:t>NOTE: When adding students, you can select the grade and stream to have the student in. This will eliminate the necessity to do it later.</a:t>
            </a:r>
          </a:p>
        </p:txBody>
      </p:sp>
    </p:spTree>
    <p:extLst>
      <p:ext uri="{BB962C8B-B14F-4D97-AF65-F5344CB8AC3E}">
        <p14:creationId xmlns:p14="http://schemas.microsoft.com/office/powerpoint/2010/main" val="4018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Parents’ 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584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8.2 Parent’s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13593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8.3 Add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24635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have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Schoolterms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Students</a:t>
            </a:r>
          </a:p>
          <a:p>
            <a:pPr marL="0" indent="0">
              <a:buNone/>
            </a:pPr>
            <a:r>
              <a:rPr lang="en-US" dirty="0" smtClean="0"/>
              <a:t>You can now add classrooms.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3" y="518182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1. Click on either of the login buttons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32" y="365125"/>
            <a:ext cx="9592336" cy="4697568"/>
          </a:xfrm>
        </p:spPr>
      </p:pic>
    </p:spTree>
    <p:extLst>
      <p:ext uri="{BB962C8B-B14F-4D97-AF65-F5344CB8AC3E}">
        <p14:creationId xmlns:p14="http://schemas.microsoft.com/office/powerpoint/2010/main" val="27050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9.1 Add Classroom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1138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it’s now time to populate your 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now add students to your classrooms.</a:t>
            </a:r>
          </a:p>
          <a:p>
            <a:r>
              <a:rPr lang="en-US" dirty="0" smtClean="0"/>
              <a:t>In order for a students to be eligible to be added to a classroom,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The student must be associated to both a stream and a grade.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The stream must be the same that the classroom is associated to,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The grade must be the same that the classroom is associated to.</a:t>
            </a:r>
          </a:p>
          <a:p>
            <a:pPr marL="0" indent="0">
              <a:buNone/>
            </a:pPr>
            <a:r>
              <a:rPr lang="en-US" dirty="0" smtClean="0"/>
              <a:t>You can add students to a stream by going to that stream’s homepage.</a:t>
            </a:r>
          </a:p>
          <a:p>
            <a:pPr marL="0" indent="0">
              <a:buNone/>
            </a:pPr>
            <a:r>
              <a:rPr lang="en-US" dirty="0" smtClean="0"/>
              <a:t>You can add students to a grade by going to that grade’s homepage.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8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10.1.1 Add Students to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04984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10.1.2 </a:t>
            </a:r>
            <a:br>
              <a:rPr lang="en-US" dirty="0" smtClean="0"/>
            </a:br>
            <a:r>
              <a:rPr lang="en-US" dirty="0" smtClean="0"/>
              <a:t>Choose the students from list 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> and submit [2] to save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862070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10.2 Add Students to Grade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08521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 Add Student to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menus exists to add students to classroom.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can use a simpler menu whereby you just populate the classroom with the students that have matching grade and stream,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can select individual students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0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10.3.1 Click on [4] and all matching students are added, click on [5] to access more advanced select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4"/>
          </a:xfrm>
        </p:spPr>
      </p:pic>
    </p:spTree>
    <p:extLst>
      <p:ext uri="{BB962C8B-B14F-4D97-AF65-F5344CB8AC3E}">
        <p14:creationId xmlns:p14="http://schemas.microsoft.com/office/powerpoint/2010/main" val="2373336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10.3.2 Add Students to Classroom, (Advanced)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43505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Add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is to add subjects.</a:t>
            </a:r>
          </a:p>
          <a:p>
            <a:r>
              <a:rPr lang="en-US" dirty="0" smtClean="0"/>
              <a:t>A subject is attached to a classroom.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08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8591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Login to your acount.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016485"/>
            <a:ext cx="4754562" cy="256175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141837"/>
            <a:ext cx="4754562" cy="2311051"/>
          </a:xfrm>
        </p:spPr>
      </p:pic>
    </p:spTree>
    <p:extLst>
      <p:ext uri="{BB962C8B-B14F-4D97-AF65-F5344CB8AC3E}">
        <p14:creationId xmlns:p14="http://schemas.microsoft.com/office/powerpoint/2010/main" val="14257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Add students to classroom</a:t>
            </a:r>
            <a:br>
              <a:rPr lang="en-US" dirty="0" smtClean="0"/>
            </a:br>
            <a:r>
              <a:rPr lang="en-US" dirty="0" smtClean="0"/>
              <a:t>click on [5] to access the advanced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420787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12.1 Add Students to Classroom Advanced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465803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Add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99244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Create an empty Results set</a:t>
            </a:r>
            <a:br>
              <a:rPr lang="en-US" dirty="0" smtClean="0"/>
            </a:br>
            <a:r>
              <a:rPr lang="en-US" dirty="0" smtClean="0"/>
              <a:t>You will use this to enter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61453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14.1 With an empty results placeholder, you are now ready to add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606810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15. Enter Results</a:t>
            </a:r>
            <a:br>
              <a:rPr lang="en-US" dirty="0" smtClean="0"/>
            </a:br>
            <a:r>
              <a:rPr lang="en-US" dirty="0" smtClean="0"/>
              <a:t>From a subject’s page, select results [1] then, </a:t>
            </a:r>
            <a:r>
              <a:rPr lang="en-US" dirty="0" smtClean="0">
                <a:solidFill>
                  <a:srgbClr val="FF0000"/>
                </a:solidFill>
              </a:rPr>
              <a:t>[2]</a:t>
            </a:r>
            <a:r>
              <a:rPr lang="en-US" dirty="0" smtClean="0"/>
              <a:t> to enter results.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89736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15.1.1 Select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47752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20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15.1.2 </a:t>
            </a:r>
            <a:br>
              <a:rPr lang="en-US" dirty="0" smtClean="0"/>
            </a:br>
            <a:r>
              <a:rPr lang="en-US" dirty="0" smtClean="0"/>
              <a:t>Add Results’ score 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Remark [2]</a:t>
            </a:r>
            <a:br>
              <a:rPr lang="en-US" dirty="0" smtClean="0"/>
            </a:br>
            <a:r>
              <a:rPr lang="en-US" dirty="0" smtClean="0"/>
              <a:t>Commit results for saving </a:t>
            </a:r>
            <a:r>
              <a:rPr lang="en-US" dirty="0" smtClean="0">
                <a:solidFill>
                  <a:schemeClr val="accent5"/>
                </a:solidFill>
              </a:rPr>
              <a:t>[3]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4"/>
          </a:xfrm>
        </p:spPr>
      </p:pic>
    </p:spTree>
    <p:extLst>
      <p:ext uri="{BB962C8B-B14F-4D97-AF65-F5344CB8AC3E}">
        <p14:creationId xmlns:p14="http://schemas.microsoft.com/office/powerpoint/2010/main" val="282025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15.2</a:t>
            </a:r>
            <a:br>
              <a:rPr lang="en-US" dirty="0" smtClean="0"/>
            </a:br>
            <a:r>
              <a:rPr lang="en-US" dirty="0" smtClean="0"/>
              <a:t>Scroll to bottom and submit your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720013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 Addition functions for results can be found just beneath the results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74276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5514181"/>
            <a:ext cx="10515600" cy="1325563"/>
          </a:xfrm>
        </p:spPr>
        <p:txBody>
          <a:bodyPr/>
          <a:lstStyle/>
          <a:p>
            <a:r>
              <a:rPr lang="en-US" dirty="0" smtClean="0"/>
              <a:t>Click on either of the 3 buttons to access the dashboard or view your profile.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5" y="293688"/>
            <a:ext cx="9020579" cy="4351337"/>
          </a:xfrm>
        </p:spPr>
      </p:pic>
    </p:spTree>
    <p:extLst>
      <p:ext uri="{BB962C8B-B14F-4D97-AF65-F5344CB8AC3E}">
        <p14:creationId xmlns:p14="http://schemas.microsoft.com/office/powerpoint/2010/main" val="7846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16.1. Compile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60" y="2625491"/>
            <a:ext cx="5144218" cy="3343742"/>
          </a:xfrm>
        </p:spPr>
      </p:pic>
    </p:spTree>
    <p:extLst>
      <p:ext uri="{BB962C8B-B14F-4D97-AF65-F5344CB8AC3E}">
        <p14:creationId xmlns:p14="http://schemas.microsoft.com/office/powerpoint/2010/main" val="1173334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16.2 compile page</a:t>
            </a:r>
            <a:br>
              <a:rPr lang="en-US" dirty="0" smtClean="0"/>
            </a:br>
            <a:r>
              <a:rPr lang="en-US" dirty="0" smtClean="0"/>
              <a:t>1. Simple,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2. Advanced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3. Pro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33064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16.2.1 Simple Compilation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314071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16.2.2 Advanced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274938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16.2.3 Pro</a:t>
            </a:r>
            <a:br>
              <a:rPr lang="en-US" dirty="0" smtClean="0"/>
            </a:br>
            <a:r>
              <a:rPr lang="en-US" dirty="0" smtClean="0"/>
              <a:t>With this system, you can set the percentage each exam should take in the total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879342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16.3 Remove compiled.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results should not be edit.</a:t>
            </a:r>
          </a:p>
          <a:p>
            <a:r>
              <a:rPr lang="en-US" dirty="0" smtClean="0"/>
              <a:t>When viewing results for a subject, the last column has a marker for compiled results.</a:t>
            </a:r>
          </a:p>
          <a:p>
            <a:r>
              <a:rPr lang="en-US" dirty="0" smtClean="0"/>
              <a:t>If these results are editted, just delete them and recompile again.</a:t>
            </a:r>
          </a:p>
          <a:p>
            <a:r>
              <a:rPr lang="en-US" dirty="0" smtClean="0"/>
              <a:t>You can find the link to do this just beneath the results lists and it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in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59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 Classroom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Remember that the subject is associated to a classroom?</a:t>
            </a:r>
          </a:p>
          <a:p>
            <a:pPr marL="0" indent="0">
              <a:buNone/>
            </a:pPr>
            <a:r>
              <a:rPr lang="en-US" dirty="0" smtClean="0"/>
              <a:t>When you add results for a subject, you can view the totals for that classroom’s subjects.</a:t>
            </a:r>
          </a:p>
          <a:p>
            <a:pPr marL="0" indent="0">
              <a:buNone/>
            </a:pPr>
            <a:r>
              <a:rPr lang="en-US" dirty="0" smtClean="0"/>
              <a:t>KEEP IN MIND that only results that are associated to the same exam can be added together.</a:t>
            </a:r>
          </a:p>
          <a:p>
            <a:pPr marL="0" indent="0">
              <a:buNone/>
            </a:pPr>
            <a:r>
              <a:rPr lang="en-US" dirty="0" smtClean="0"/>
              <a:t>The classroom ranking has two type of total,</a:t>
            </a:r>
          </a:p>
          <a:p>
            <a:pPr marL="0" indent="0">
              <a:buNone/>
            </a:pPr>
            <a:r>
              <a:rPr lang="en-US" dirty="0" smtClean="0"/>
              <a:t>ABSOLUTE TOTAL – simply adding together</a:t>
            </a:r>
          </a:p>
          <a:p>
            <a:pPr marL="0" indent="0">
              <a:buNone/>
            </a:pPr>
            <a:r>
              <a:rPr lang="en-US" dirty="0" smtClean="0"/>
              <a:t>AVERAGED TOTAL – incase all results do not share the same total marks, they are averaged first. </a:t>
            </a:r>
          </a:p>
          <a:p>
            <a:pPr marL="0" indent="0">
              <a:buNone/>
            </a:pPr>
            <a:r>
              <a:rPr lang="en-US" dirty="0" smtClean="0"/>
              <a:t>More information can be found on the classroom results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6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17.1 Classroom results</a:t>
            </a:r>
            <a:br>
              <a:rPr lang="en-US" dirty="0" smtClean="0"/>
            </a:br>
            <a:r>
              <a:rPr lang="en-US" dirty="0" smtClean="0"/>
              <a:t>Select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1197605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17.2 Classroom Results</a:t>
            </a:r>
            <a:br>
              <a:rPr lang="en-US" dirty="0" smtClean="0"/>
            </a:br>
            <a:r>
              <a:rPr lang="en-US" dirty="0" smtClean="0"/>
              <a:t>Part [2] Enter the name of the mean column incase you are printing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420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17.3 Classroom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326832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80" y="54007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the dashboard, use the buttons labelled 1 to access the menu.</a:t>
            </a:r>
            <a:br>
              <a:rPr lang="en-US" dirty="0" smtClean="0"/>
            </a:br>
            <a:r>
              <a:rPr lang="en-US" dirty="0" smtClean="0"/>
              <a:t>Proceed to Schoolterms by selecting panel labelled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81" y="293688"/>
            <a:ext cx="7739487" cy="4351337"/>
          </a:xfrm>
        </p:spPr>
      </p:pic>
    </p:spTree>
    <p:extLst>
      <p:ext uri="{BB962C8B-B14F-4D97-AF65-F5344CB8AC3E}">
        <p14:creationId xmlns:p14="http://schemas.microsoft.com/office/powerpoint/2010/main" val="14600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 Subect and classroom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gradings to use for your subjects and classrooms.</a:t>
            </a:r>
          </a:p>
          <a:p>
            <a:r>
              <a:rPr lang="en-US" dirty="0" smtClean="0"/>
              <a:t>Each grading scheme can only be used by its owner, either a classroom or a subject.</a:t>
            </a:r>
          </a:p>
          <a:p>
            <a:r>
              <a:rPr lang="en-US" dirty="0" smtClean="0"/>
              <a:t>Effort have been made to ensure the correctness of the scheme, but the user should also exercise caution when creating a scheme.</a:t>
            </a:r>
          </a:p>
          <a:p>
            <a:r>
              <a:rPr lang="en-US" dirty="0" smtClean="0"/>
              <a:t>You can not edit a scheme once created, you will have to delete it first and create a new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9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18.1 Classroom Grading scheme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784212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18.2 Subject Grading scheme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745789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18.3 Example Grading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40769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10" y="4629181"/>
            <a:ext cx="9720072" cy="1990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From the profile, use buttons labelled 1 to access the menu,</a:t>
            </a:r>
            <a:br>
              <a:rPr lang="en-US" dirty="0" smtClean="0"/>
            </a:br>
            <a:r>
              <a:rPr lang="en-US" dirty="0" smtClean="0"/>
              <a:t>link 2 accesses the admin panel and</a:t>
            </a:r>
            <a:br>
              <a:rPr lang="en-US" dirty="0" smtClean="0"/>
            </a:br>
            <a:r>
              <a:rPr lang="en-US" dirty="0" smtClean="0"/>
              <a:t>link 3 give you the ability to change your password.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5" y="12541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5045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Schoolterm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thing to do is create your schoolterms.</a:t>
            </a:r>
          </a:p>
          <a:p>
            <a:r>
              <a:rPr lang="en-US" dirty="0" smtClean="0"/>
              <a:t>A good example in Kenya is ‘Term 1’, ‘Term 2’ and ‘Term 3’.</a:t>
            </a:r>
          </a:p>
          <a:p>
            <a:r>
              <a:rPr lang="en-US" dirty="0" smtClean="0"/>
              <a:t>You will use these schoolterms to create your classrooms later.</a:t>
            </a:r>
          </a:p>
          <a:p>
            <a:r>
              <a:rPr lang="en-US" dirty="0" smtClean="0"/>
              <a:t>The page gives you clear instrutions on how to create schoolterms.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Add school term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40774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Add Grade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add the grades that your institutions have.</a:t>
            </a:r>
          </a:p>
          <a:p>
            <a:r>
              <a:rPr lang="en-US" dirty="0" smtClean="0"/>
              <a:t>Example, 1 – 8 for Primary schools, 1-4 for secondary schools.</a:t>
            </a:r>
          </a:p>
          <a:p>
            <a:r>
              <a:rPr lang="en-US" dirty="0" smtClean="0"/>
              <a:t>Proceed and create streams. At least one stream is required. Different stream naming system exists such the points of a compass, rivers, mountains, alphabets, etc. Use whatever system you have.</a:t>
            </a:r>
          </a:p>
          <a:p>
            <a:r>
              <a:rPr lang="en-US" dirty="0" smtClean="0"/>
              <a:t>You will later use a schoolterm, a grade and a stream to create a classroom.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</TotalTime>
  <Words>911</Words>
  <Application>Microsoft Office PowerPoint</Application>
  <PresentationFormat>Widescreen</PresentationFormat>
  <Paragraphs>101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Tw Cen MT</vt:lpstr>
      <vt:lpstr>Tw Cen MT Condensed</vt:lpstr>
      <vt:lpstr>Wingdings 3</vt:lpstr>
      <vt:lpstr>Integral</vt:lpstr>
      <vt:lpstr>Welcome to Amate school management system</vt:lpstr>
      <vt:lpstr>1. Click on either of the login buttons</vt:lpstr>
      <vt:lpstr>2. Login to your acount.</vt:lpstr>
      <vt:lpstr>Click on either of the 3 buttons to access the dashboard or view your profile.</vt:lpstr>
      <vt:lpstr>From the dashboard, use the buttons labelled 1 to access the menu. Proceed to Schoolterms by selecting panel labelled 2</vt:lpstr>
      <vt:lpstr>From the profile, use buttons labelled 1 to access the menu, link 2 accesses the admin panel and link 3 give you the ability to change your password.</vt:lpstr>
      <vt:lpstr>5. Add Schoolterm</vt:lpstr>
      <vt:lpstr>5.1 Add school term</vt:lpstr>
      <vt:lpstr>6. Add Grade and Streams</vt:lpstr>
      <vt:lpstr>6.1 Add Grade</vt:lpstr>
      <vt:lpstr>6.2 add stream</vt:lpstr>
      <vt:lpstr>7. Add Parent / guardian (compulsory)</vt:lpstr>
      <vt:lpstr>7.1 add parent/guardian</vt:lpstr>
      <vt:lpstr>8. Add student</vt:lpstr>
      <vt:lpstr>8.1 Parents’ Homepage</vt:lpstr>
      <vt:lpstr>8.2 Parent’s page</vt:lpstr>
      <vt:lpstr>8.3 Add Student</vt:lpstr>
      <vt:lpstr>PowerPoint Presentation</vt:lpstr>
      <vt:lpstr>9. Classrooms</vt:lpstr>
      <vt:lpstr>9.1 Add Classroom</vt:lpstr>
      <vt:lpstr>10. it’s now time to populate your classrooms</vt:lpstr>
      <vt:lpstr>10.1.1 Add Students to stream</vt:lpstr>
      <vt:lpstr>10.1.2  Choose the students from list [1] and submit [2] to save changes</vt:lpstr>
      <vt:lpstr>10.2 Add Students to Grade</vt:lpstr>
      <vt:lpstr>10.3 Add Student to classroom</vt:lpstr>
      <vt:lpstr>10.3.1 Click on [4] and all matching students are added, click on [5] to access more advanced select form</vt:lpstr>
      <vt:lpstr>10.3.2 Add Students to Classroom, (Advanced)</vt:lpstr>
      <vt:lpstr>11. Add subject</vt:lpstr>
      <vt:lpstr>11.1</vt:lpstr>
      <vt:lpstr>12. Add students to classroom click on [5] to access the advanced form</vt:lpstr>
      <vt:lpstr>12.1 Add Students to Classroom Advanced</vt:lpstr>
      <vt:lpstr>13. Add exam</vt:lpstr>
      <vt:lpstr>14. Create an empty Results set You will use this to enter results</vt:lpstr>
      <vt:lpstr>14.1 With an empty results placeholder, you are now ready to add results</vt:lpstr>
      <vt:lpstr>15. Enter Results From a subject’s page, select results [1] then, [2] to enter results.</vt:lpstr>
      <vt:lpstr>15.1.1 Select Exam</vt:lpstr>
      <vt:lpstr>15.1.2  Add Results’ score [1] Add Remark [2] Commit results for saving [3]</vt:lpstr>
      <vt:lpstr>15.2 Scroll to bottom and submit your results</vt:lpstr>
      <vt:lpstr>16. Addition functions for results can be found just beneath the results list</vt:lpstr>
      <vt:lpstr>16.1. Compile results</vt:lpstr>
      <vt:lpstr>16.2 compile page 1. Simple, 2. Advanced 3. Pro</vt:lpstr>
      <vt:lpstr>16.2.1 Simple Compilation</vt:lpstr>
      <vt:lpstr>16.2.2 Advanced</vt:lpstr>
      <vt:lpstr>16.2.3 Pro With this system, you can set the percentage each exam should take in the total</vt:lpstr>
      <vt:lpstr>16.3 Remove compiled.</vt:lpstr>
      <vt:lpstr>17. Classroom Ranking</vt:lpstr>
      <vt:lpstr>17.1 Classroom results Select Exam</vt:lpstr>
      <vt:lpstr>17.2 Classroom Results Part [2] Enter the name of the mean column incase you are printing</vt:lpstr>
      <vt:lpstr>17.3 Classroom results</vt:lpstr>
      <vt:lpstr>18. Subect and classroom Grades</vt:lpstr>
      <vt:lpstr>18.1 Classroom Grading scheme</vt:lpstr>
      <vt:lpstr>18.2 Subject Grading scheme</vt:lpstr>
      <vt:lpstr>18.3 Example Grading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Amate school management system</dc:title>
  <dc:creator>teddy bear</dc:creator>
  <cp:lastModifiedBy>teddy bear</cp:lastModifiedBy>
  <cp:revision>23</cp:revision>
  <dcterms:created xsi:type="dcterms:W3CDTF">2017-12-17T13:08:23Z</dcterms:created>
  <dcterms:modified xsi:type="dcterms:W3CDTF">2017-12-19T12:37:48Z</dcterms:modified>
</cp:coreProperties>
</file>