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15" y="8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D2347-252E-4CBA-AE5D-B66477E82E2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D61D-3FCB-4C32-ACF4-2D895864F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F86-4058-68E1-371A-4FFAB9E0B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EB85-EF11-B575-5C91-3D263D85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5" indent="0" algn="ctr">
              <a:buNone/>
              <a:defRPr sz="1500"/>
            </a:lvl2pPr>
            <a:lvl3pPr marL="685690" indent="0" algn="ctr">
              <a:buNone/>
              <a:defRPr sz="1350"/>
            </a:lvl3pPr>
            <a:lvl4pPr marL="1028535" indent="0" algn="ctr">
              <a:buNone/>
              <a:defRPr sz="1200"/>
            </a:lvl4pPr>
            <a:lvl5pPr marL="1371381" indent="0" algn="ctr">
              <a:buNone/>
              <a:defRPr sz="1200"/>
            </a:lvl5pPr>
            <a:lvl6pPr marL="1714226" indent="0" algn="ctr">
              <a:buNone/>
              <a:defRPr sz="1200"/>
            </a:lvl6pPr>
            <a:lvl7pPr marL="2057071" indent="0" algn="ctr">
              <a:buNone/>
              <a:defRPr sz="1200"/>
            </a:lvl7pPr>
            <a:lvl8pPr marL="2399916" indent="0" algn="ctr">
              <a:buNone/>
              <a:defRPr sz="1200"/>
            </a:lvl8pPr>
            <a:lvl9pPr marL="274276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DAA-83D9-D5D1-101A-E3578B68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87E3-5FFB-3CBC-158E-6478BD81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7A81-2CAD-9690-C191-45B3C89D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68D-81C8-C35E-6E44-E4B5CE3E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B411-0646-B259-375E-D6ECC7AD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7669-11D7-DDDA-11D2-C07D0A1B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D7A6-8010-C266-2018-33D0BAD5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BA00-93C1-C4CA-4C90-DFD1B0AB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814B6-1BE0-97C5-DF8E-0A4C1C11B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14D9-F9C9-40E3-58F7-366906FC1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F7C9-B59A-3335-3E01-B38F0458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D157-3998-82CB-FA78-EFFAC30D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3DA3-638D-8839-0A1C-6B7EBCDF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B523-D53E-0A86-345A-9DEE6415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07EA-AAFC-A9D3-40C4-AF86A976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752F-37CA-7595-3846-8826320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A611-3C4C-B4FD-7228-B62A82D8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46E3-3BBC-4660-71DA-E50289FE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3EE7-69E4-A03C-36B5-D9C5659C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9E45-2F99-29AE-93D8-FB9F6E1D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9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A37E-3C76-7A6D-32DB-3BF47731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BBB7-3995-A239-CE72-AA21978D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9270-6CF9-1DF5-785A-90920F43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CCB7-D2DF-A764-2DCC-A2F25FF1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036A-4EAD-66BB-D020-1FF0F8CE2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1BA27-646E-B30C-9585-3B15FC39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6A66-A98C-5CB1-4712-E89219B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479B-6973-9B28-B37F-CD17E97F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DED8F-48C1-B1DE-E156-D010996C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D4B2-EF1B-F1F5-5609-525D4D1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B231-324C-73E3-9841-2BBEA566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5" indent="0">
              <a:buNone/>
              <a:defRPr sz="1500" b="1"/>
            </a:lvl2pPr>
            <a:lvl3pPr marL="685690" indent="0">
              <a:buNone/>
              <a:defRPr sz="1350" b="1"/>
            </a:lvl3pPr>
            <a:lvl4pPr marL="1028535" indent="0">
              <a:buNone/>
              <a:defRPr sz="1200" b="1"/>
            </a:lvl4pPr>
            <a:lvl5pPr marL="1371381" indent="0">
              <a:buNone/>
              <a:defRPr sz="1200" b="1"/>
            </a:lvl5pPr>
            <a:lvl6pPr marL="1714226" indent="0">
              <a:buNone/>
              <a:defRPr sz="1200" b="1"/>
            </a:lvl6pPr>
            <a:lvl7pPr marL="2057071" indent="0">
              <a:buNone/>
              <a:defRPr sz="1200" b="1"/>
            </a:lvl7pPr>
            <a:lvl8pPr marL="2399916" indent="0">
              <a:buNone/>
              <a:defRPr sz="1200" b="1"/>
            </a:lvl8pPr>
            <a:lvl9pPr marL="274276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1EA6-F23E-05AE-36D3-E25F8E87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44662-C2D5-D357-46FF-67E30E40C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5" indent="0">
              <a:buNone/>
              <a:defRPr sz="1500" b="1"/>
            </a:lvl2pPr>
            <a:lvl3pPr marL="685690" indent="0">
              <a:buNone/>
              <a:defRPr sz="1350" b="1"/>
            </a:lvl3pPr>
            <a:lvl4pPr marL="1028535" indent="0">
              <a:buNone/>
              <a:defRPr sz="1200" b="1"/>
            </a:lvl4pPr>
            <a:lvl5pPr marL="1371381" indent="0">
              <a:buNone/>
              <a:defRPr sz="1200" b="1"/>
            </a:lvl5pPr>
            <a:lvl6pPr marL="1714226" indent="0">
              <a:buNone/>
              <a:defRPr sz="1200" b="1"/>
            </a:lvl6pPr>
            <a:lvl7pPr marL="2057071" indent="0">
              <a:buNone/>
              <a:defRPr sz="1200" b="1"/>
            </a:lvl7pPr>
            <a:lvl8pPr marL="2399916" indent="0">
              <a:buNone/>
              <a:defRPr sz="1200" b="1"/>
            </a:lvl8pPr>
            <a:lvl9pPr marL="274276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A91D7-6287-A483-126D-9C93D7C03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56031-8F57-DFC9-E221-19B92C44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072F2-504B-A20B-128F-A19B32AF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044AC-8795-30B6-38FD-4BAE296F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4B57-EF45-931A-A5B3-A54DCD9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D6F95-AA9D-051B-91B4-2076673F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2EC60-E1AE-BEAA-688A-93781F4C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BAFAF-78D6-39D7-C247-EA59F3C8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F7F53-5BC7-0AE6-3FEB-34658F00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27EB5-258C-3C23-4AC5-0E641501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31523-19B9-6520-22C3-BAF30418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A8B-F1A9-BBB4-8A03-82F4928F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98AF-5DAD-C424-7953-DBBC63EE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9AA3-7622-9923-7036-5E2D50AA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45" indent="0">
              <a:buNone/>
              <a:defRPr sz="1050"/>
            </a:lvl2pPr>
            <a:lvl3pPr marL="685690" indent="0">
              <a:buNone/>
              <a:defRPr sz="900"/>
            </a:lvl3pPr>
            <a:lvl4pPr marL="1028535" indent="0">
              <a:buNone/>
              <a:defRPr sz="750"/>
            </a:lvl4pPr>
            <a:lvl5pPr marL="1371381" indent="0">
              <a:buNone/>
              <a:defRPr sz="750"/>
            </a:lvl5pPr>
            <a:lvl6pPr marL="1714226" indent="0">
              <a:buNone/>
              <a:defRPr sz="750"/>
            </a:lvl6pPr>
            <a:lvl7pPr marL="2057071" indent="0">
              <a:buNone/>
              <a:defRPr sz="750"/>
            </a:lvl7pPr>
            <a:lvl8pPr marL="2399916" indent="0">
              <a:buNone/>
              <a:defRPr sz="750"/>
            </a:lvl8pPr>
            <a:lvl9pPr marL="2742761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D92E-7E9F-9B52-1966-F3136810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C525-F313-7BD1-A211-B4259BFB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386E-4062-3A16-1FF9-B3AE836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EFBC-B0EB-037B-1444-3A71B06D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5FC6-DBF4-3AB4-BF4D-0F332AAF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45" indent="0">
              <a:buNone/>
              <a:defRPr sz="2100"/>
            </a:lvl2pPr>
            <a:lvl3pPr marL="685690" indent="0">
              <a:buNone/>
              <a:defRPr sz="1800"/>
            </a:lvl3pPr>
            <a:lvl4pPr marL="1028535" indent="0">
              <a:buNone/>
              <a:defRPr sz="1500"/>
            </a:lvl4pPr>
            <a:lvl5pPr marL="1371381" indent="0">
              <a:buNone/>
              <a:defRPr sz="1500"/>
            </a:lvl5pPr>
            <a:lvl6pPr marL="1714226" indent="0">
              <a:buNone/>
              <a:defRPr sz="1500"/>
            </a:lvl6pPr>
            <a:lvl7pPr marL="2057071" indent="0">
              <a:buNone/>
              <a:defRPr sz="1500"/>
            </a:lvl7pPr>
            <a:lvl8pPr marL="2399916" indent="0">
              <a:buNone/>
              <a:defRPr sz="1500"/>
            </a:lvl8pPr>
            <a:lvl9pPr marL="274276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0EC7D-BE3D-C294-78CA-2C2B2DC4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45" indent="0">
              <a:buNone/>
              <a:defRPr sz="1050"/>
            </a:lvl2pPr>
            <a:lvl3pPr marL="685690" indent="0">
              <a:buNone/>
              <a:defRPr sz="900"/>
            </a:lvl3pPr>
            <a:lvl4pPr marL="1028535" indent="0">
              <a:buNone/>
              <a:defRPr sz="750"/>
            </a:lvl4pPr>
            <a:lvl5pPr marL="1371381" indent="0">
              <a:buNone/>
              <a:defRPr sz="750"/>
            </a:lvl5pPr>
            <a:lvl6pPr marL="1714226" indent="0">
              <a:buNone/>
              <a:defRPr sz="750"/>
            </a:lvl6pPr>
            <a:lvl7pPr marL="2057071" indent="0">
              <a:buNone/>
              <a:defRPr sz="750"/>
            </a:lvl7pPr>
            <a:lvl8pPr marL="2399916" indent="0">
              <a:buNone/>
              <a:defRPr sz="750"/>
            </a:lvl8pPr>
            <a:lvl9pPr marL="2742761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1B9A-A922-0E65-DCAD-125E513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73BB-580C-F7D2-9B1D-2013E4C9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88CF-456C-5C6C-B124-C107EA24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040EF-3511-C256-0C50-1DC75A6F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0171-94C1-8E0B-3EDE-CD2DECEF5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B0A5-248A-A6F2-63A5-3F8204AD8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D27B-17FB-4D7A-816E-E5A2B845DB4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23FF-FED4-F51D-BC67-24F8ED7C5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928A-B1AF-0FFE-9AD5-CE982330D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C86D-C1D4-40C2-8BA2-09B0F20E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0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3" indent="-171423" algn="l" defTabSz="68569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68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3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58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3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48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93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39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84" indent="-171423" algn="l" defTabSz="68569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5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0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5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1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26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1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16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61" algn="l" defTabSz="68569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EDC2A-57CA-F2D7-A5AC-5F8EAC76715E}"/>
              </a:ext>
            </a:extLst>
          </p:cNvPr>
          <p:cNvSpPr txBox="1"/>
          <p:nvPr/>
        </p:nvSpPr>
        <p:spPr>
          <a:xfrm>
            <a:off x="-74340" y="17670"/>
            <a:ext cx="121124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Continuing  education curriculum for ML </a:t>
            </a:r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1CADE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solidFill>
                  <a:srgbClr val="1CADE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                               </a:t>
            </a:r>
            <a:r>
              <a:rPr lang="en-US" sz="1600" dirty="0">
                <a:solidFill>
                  <a:srgbClr val="1CADE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Nadia </a:t>
            </a:r>
            <a:r>
              <a:rPr lang="en-US" sz="20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Udler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-    University of Connecticut (Stamford), 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email: nadiakap@optonline.net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88AA5-2B45-EC0E-B7CE-68B1012DE4B6}"/>
              </a:ext>
            </a:extLst>
          </p:cNvPr>
          <p:cNvSpPr txBox="1"/>
          <p:nvPr/>
        </p:nvSpPr>
        <p:spPr>
          <a:xfrm>
            <a:off x="760586" y="6220221"/>
            <a:ext cx="10336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solidFill>
                  <a:srgbClr val="27CED7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         Link </a:t>
            </a:r>
            <a:r>
              <a:rPr lang="en-US" sz="2000" b="1" i="1" dirty="0">
                <a:solidFill>
                  <a:srgbClr val="27CED7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to project examples: www.github.com/nadiakap/PythonForML</a:t>
            </a:r>
          </a:p>
          <a:p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3286E-D084-9574-3D00-F07D6A9A828A}"/>
              </a:ext>
            </a:extLst>
          </p:cNvPr>
          <p:cNvGrpSpPr/>
          <p:nvPr/>
        </p:nvGrpSpPr>
        <p:grpSpPr>
          <a:xfrm rot="5400000">
            <a:off x="-160704" y="538112"/>
            <a:ext cx="1530508" cy="929622"/>
            <a:chOff x="2243469" y="191386"/>
            <a:chExt cx="7464057" cy="6267894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018CA0B-A9C2-0BF3-6975-ED544EA41FA1}"/>
                </a:ext>
              </a:extLst>
            </p:cNvPr>
            <p:cNvSpPr/>
            <p:nvPr/>
          </p:nvSpPr>
          <p:spPr>
            <a:xfrm>
              <a:off x="2243469" y="191386"/>
              <a:ext cx="7464057" cy="6267894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F59A41-2C3F-0A9F-4AF9-E41A292A6743}"/>
                </a:ext>
              </a:extLst>
            </p:cNvPr>
            <p:cNvSpPr/>
            <p:nvPr/>
          </p:nvSpPr>
          <p:spPr>
            <a:xfrm>
              <a:off x="2243469" y="1600202"/>
              <a:ext cx="5677788" cy="4859078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CE35674-DF0E-2982-94CB-9ED28F98ACB6}"/>
                </a:ext>
              </a:extLst>
            </p:cNvPr>
            <p:cNvSpPr/>
            <p:nvPr/>
          </p:nvSpPr>
          <p:spPr>
            <a:xfrm>
              <a:off x="2243469" y="2727252"/>
              <a:ext cx="4508205" cy="373202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6D405-EED8-BCB3-AA9F-2CD2C80076B8}"/>
              </a:ext>
            </a:extLst>
          </p:cNvPr>
          <p:cNvGrpSpPr/>
          <p:nvPr/>
        </p:nvGrpSpPr>
        <p:grpSpPr>
          <a:xfrm rot="16200000">
            <a:off x="11009637" y="5648781"/>
            <a:ext cx="1309553" cy="633547"/>
            <a:chOff x="2243469" y="191386"/>
            <a:chExt cx="7464057" cy="6267894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0382C561-9592-EF36-C9C3-E7C1F9AA566A}"/>
                </a:ext>
              </a:extLst>
            </p:cNvPr>
            <p:cNvSpPr/>
            <p:nvPr/>
          </p:nvSpPr>
          <p:spPr>
            <a:xfrm>
              <a:off x="2243469" y="191386"/>
              <a:ext cx="7464057" cy="6267894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E8C9B42-068F-8B6D-409A-D86418B168C7}"/>
                </a:ext>
              </a:extLst>
            </p:cNvPr>
            <p:cNvSpPr/>
            <p:nvPr/>
          </p:nvSpPr>
          <p:spPr>
            <a:xfrm>
              <a:off x="2243469" y="1600202"/>
              <a:ext cx="5677788" cy="4859078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BA3E2CF7-A361-9BFA-457D-0814268EDAF3}"/>
                </a:ext>
              </a:extLst>
            </p:cNvPr>
            <p:cNvSpPr/>
            <p:nvPr/>
          </p:nvSpPr>
          <p:spPr>
            <a:xfrm>
              <a:off x="2243469" y="2727252"/>
              <a:ext cx="4508205" cy="373202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9A9434-C651-6E34-44F4-3D33E8BE87AE}"/>
              </a:ext>
            </a:extLst>
          </p:cNvPr>
          <p:cNvSpPr txBox="1"/>
          <p:nvPr/>
        </p:nvSpPr>
        <p:spPr>
          <a:xfrm>
            <a:off x="1010945" y="2098121"/>
            <a:ext cx="1033669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27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intended for ML instructors at colleges in STEM, business, or business analytics concentration, and instructors in professional education.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curriculum is designed to introduce ML concepts without long-term commitment, only using high school math.</a:t>
            </a:r>
          </a:p>
          <a:p>
            <a:pPr algn="l"/>
            <a:endParaRPr lang="en-U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differentiates it from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requiring significantly more effort and time before meaningful results can be achieved.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methodology and introductory projects are adopted from Operations Research.</a:t>
            </a:r>
          </a:p>
          <a:p>
            <a:b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76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Sofya</dc:creator>
  <cp:lastModifiedBy>Dmitry Udler</cp:lastModifiedBy>
  <cp:revision>63</cp:revision>
  <dcterms:created xsi:type="dcterms:W3CDTF">2023-07-05T01:15:57Z</dcterms:created>
  <dcterms:modified xsi:type="dcterms:W3CDTF">2023-07-13T04:08:38Z</dcterms:modified>
</cp:coreProperties>
</file>