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1" r:id="rId13"/>
    <p:sldId id="346" r:id="rId14"/>
    <p:sldId id="258" r:id="rId15"/>
    <p:sldId id="402" r:id="rId16"/>
    <p:sldId id="403" r:id="rId17"/>
    <p:sldId id="404" r:id="rId18"/>
    <p:sldId id="4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83" d="100"/>
          <a:sy n="83" d="100"/>
        </p:scale>
        <p:origin x="456" y="48"/>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9/30/2022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9/30/2022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a:t>
            </a: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a:t>
            </a: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a:t>
            </a: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6247864"/>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library’s main class is called Minimization. Its methods are building blocks for creating your own optimization strategies.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A new strategy should be created as follows: </a:t>
            </a:r>
          </a:p>
          <a:p>
            <a:r>
              <a:rPr lang="en-US" sz="2800" b="1" dirty="0">
                <a:latin typeface="Arial" panose="020B0604020202020204" pitchFamily="34" charset="0"/>
                <a:ea typeface="Times New Roman" panose="02020603050405020304" pitchFamily="18" charset="0"/>
                <a:cs typeface="Arial" panose="020B0604020202020204" pitchFamily="34" charset="0"/>
              </a:rPr>
              <a:t>Create a class that inherits from Minimization class.</a:t>
            </a:r>
          </a:p>
          <a:p>
            <a:r>
              <a:rPr lang="en-US" sz="2800" b="1" dirty="0">
                <a:latin typeface="Arial" panose="020B0604020202020204" pitchFamily="34" charset="0"/>
                <a:ea typeface="Times New Roman" panose="02020603050405020304" pitchFamily="18" charset="0"/>
                <a:cs typeface="Arial" panose="020B0604020202020204" pitchFamily="34" charset="0"/>
              </a:rPr>
              <a:t>Add a method that implements your strategy. It </a:t>
            </a:r>
            <a:r>
              <a:rPr lang="en-US" sz="2800" b="1" dirty="0" err="1">
                <a:latin typeface="Arial" panose="020B0604020202020204" pitchFamily="34" charset="0"/>
                <a:ea typeface="Times New Roman" panose="02020603050405020304" pitchFamily="18" charset="0"/>
                <a:cs typeface="Arial" panose="020B0604020202020204" pitchFamily="34" charset="0"/>
              </a:rPr>
              <a:t>shoulduse</a:t>
            </a:r>
            <a:r>
              <a:rPr lang="en-US" sz="2800" b="1" dirty="0">
                <a:latin typeface="Arial" panose="020B0604020202020204" pitchFamily="34" charset="0"/>
                <a:ea typeface="Times New Roman" panose="02020603050405020304" pitchFamily="18" charset="0"/>
                <a:cs typeface="Arial" panose="020B0604020202020204" pitchFamily="34" charset="0"/>
              </a:rPr>
              <a:t> the building blocks provided in </a:t>
            </a:r>
            <a:r>
              <a:rPr lang="en-US" sz="2800" b="1" dirty="0" err="1">
                <a:latin typeface="Arial" panose="020B0604020202020204" pitchFamily="34" charset="0"/>
                <a:ea typeface="Times New Roman" panose="02020603050405020304" pitchFamily="18" charset="0"/>
                <a:cs typeface="Arial" panose="020B0604020202020204" pitchFamily="34" charset="0"/>
              </a:rPr>
              <a:t>Miimization</a:t>
            </a:r>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a:latin typeface="Arial" panose="020B0604020202020204" pitchFamily="34" charset="0"/>
                <a:ea typeface="Times New Roman" panose="02020603050405020304" pitchFamily="18" charset="0"/>
                <a:cs typeface="Arial" panose="020B0604020202020204" pitchFamily="34" charset="0"/>
              </a:rPr>
              <a:t>class. </a:t>
            </a:r>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70292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2369880"/>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For example, below is the code that implements </a:t>
            </a:r>
            <a:r>
              <a:rPr lang="en-US" sz="2800" b="1" dirty="0" err="1">
                <a:latin typeface="Arial" panose="020B0604020202020204" pitchFamily="34" charset="0"/>
                <a:ea typeface="Times New Roman" panose="02020603050405020304" pitchFamily="18" charset="0"/>
                <a:cs typeface="Arial" panose="020B0604020202020204" pitchFamily="34" charset="0"/>
              </a:rPr>
              <a:t>NM_minimization</a:t>
            </a:r>
            <a:r>
              <a:rPr lang="en-US" sz="2800" b="1" dirty="0">
                <a:latin typeface="Arial" panose="020B0604020202020204" pitchFamily="34" charset="0"/>
                <a:ea typeface="Times New Roman" panose="02020603050405020304" pitchFamily="18" charset="0"/>
                <a:cs typeface="Arial" panose="020B0604020202020204" pitchFamily="34" charset="0"/>
              </a:rPr>
              <a:t> strategy</a:t>
            </a: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pic>
        <p:nvPicPr>
          <p:cNvPr id="4" name="Picture 3">
            <a:extLst>
              <a:ext uri="{FF2B5EF4-FFF2-40B4-BE49-F238E27FC236}">
                <a16:creationId xmlns:a16="http://schemas.microsoft.com/office/drawing/2014/main" id="{5DDBD6BF-CC08-C480-E1AD-72402D631147}"/>
              </a:ext>
            </a:extLst>
          </p:cNvPr>
          <p:cNvPicPr>
            <a:picLocks noChangeAspect="1"/>
          </p:cNvPicPr>
          <p:nvPr/>
        </p:nvPicPr>
        <p:blipFill>
          <a:blip r:embed="rId2"/>
          <a:stretch>
            <a:fillRect/>
          </a:stretch>
        </p:blipFill>
        <p:spPr>
          <a:xfrm>
            <a:off x="1232111" y="1963432"/>
            <a:ext cx="5429503" cy="3852012"/>
          </a:xfrm>
          <a:prstGeom prst="rect">
            <a:avLst/>
          </a:prstGeom>
        </p:spPr>
      </p:pic>
    </p:spTree>
    <p:extLst>
      <p:ext uri="{BB962C8B-B14F-4D97-AF65-F5344CB8AC3E}">
        <p14:creationId xmlns:p14="http://schemas.microsoft.com/office/powerpoint/2010/main" val="19824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TotalTime>
  <Words>836</Words>
  <Application>Microsoft Office PowerPoint</Application>
  <PresentationFormat>Widescreen</PresentationFormat>
  <Paragraphs>213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213</cp:revision>
  <dcterms:created xsi:type="dcterms:W3CDTF">2022-09-18T00:35:41Z</dcterms:created>
  <dcterms:modified xsi:type="dcterms:W3CDTF">2022-10-02T17:57:03Z</dcterms:modified>
</cp:coreProperties>
</file>