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1" r:id="rId13"/>
    <p:sldId id="346" r:id="rId14"/>
    <p:sldId id="258" r:id="rId15"/>
    <p:sldId id="402" r:id="rId16"/>
    <p:sldId id="4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83" d="100"/>
          <a:sy n="83" d="100"/>
        </p:scale>
        <p:origin x="456" y="77"/>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a:t>
            </a: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a:t>
            </a: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a:t>
            </a: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754</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210</cp:revision>
  <dcterms:created xsi:type="dcterms:W3CDTF">2022-09-18T00:35:41Z</dcterms:created>
  <dcterms:modified xsi:type="dcterms:W3CDTF">2022-09-30T15:36:44Z</dcterms:modified>
</cp:coreProperties>
</file>