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0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p:txBody>
          <a:bodyPr/>
          <a:lstStyle/>
          <a:p>
            <a:fld id="{1261913E-F01A-434D-B74B-2C99F115263E}" type="datetimeFigureOut">
              <a:rPr lang="en-US" smtClean="0"/>
              <a:t>12/28/2015</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E2006CA-5DEB-4743-89DE-7248F9392972}" type="slidenum">
              <a:rPr lang="en-US" smtClean="0"/>
              <a:t>‹Nr.›</a:t>
            </a:fld>
            <a:endParaRPr lang="en-US"/>
          </a:p>
        </p:txBody>
      </p:sp>
    </p:spTree>
    <p:extLst>
      <p:ext uri="{BB962C8B-B14F-4D97-AF65-F5344CB8AC3E}">
        <p14:creationId xmlns:p14="http://schemas.microsoft.com/office/powerpoint/2010/main" val="44007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1261913E-F01A-434D-B74B-2C99F115263E}" type="datetimeFigureOut">
              <a:rPr lang="en-US" smtClean="0"/>
              <a:t>12/28/2015</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E2006CA-5DEB-4743-89DE-7248F9392972}" type="slidenum">
              <a:rPr lang="en-US" smtClean="0"/>
              <a:t>‹Nr.›</a:t>
            </a:fld>
            <a:endParaRPr lang="en-US"/>
          </a:p>
        </p:txBody>
      </p:sp>
    </p:spTree>
    <p:extLst>
      <p:ext uri="{BB962C8B-B14F-4D97-AF65-F5344CB8AC3E}">
        <p14:creationId xmlns:p14="http://schemas.microsoft.com/office/powerpoint/2010/main" val="323225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1261913E-F01A-434D-B74B-2C99F115263E}" type="datetimeFigureOut">
              <a:rPr lang="en-US" smtClean="0"/>
              <a:t>12/28/2015</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E2006CA-5DEB-4743-89DE-7248F9392972}" type="slidenum">
              <a:rPr lang="en-US" smtClean="0"/>
              <a:t>‹Nr.›</a:t>
            </a:fld>
            <a:endParaRPr lang="en-US"/>
          </a:p>
        </p:txBody>
      </p:sp>
    </p:spTree>
    <p:extLst>
      <p:ext uri="{BB962C8B-B14F-4D97-AF65-F5344CB8AC3E}">
        <p14:creationId xmlns:p14="http://schemas.microsoft.com/office/powerpoint/2010/main" val="339047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1261913E-F01A-434D-B74B-2C99F115263E}" type="datetimeFigureOut">
              <a:rPr lang="en-US" smtClean="0"/>
              <a:t>12/28/2015</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E2006CA-5DEB-4743-89DE-7248F9392972}" type="slidenum">
              <a:rPr lang="en-US" smtClean="0"/>
              <a:t>‹Nr.›</a:t>
            </a:fld>
            <a:endParaRPr lang="en-US"/>
          </a:p>
        </p:txBody>
      </p:sp>
    </p:spTree>
    <p:extLst>
      <p:ext uri="{BB962C8B-B14F-4D97-AF65-F5344CB8AC3E}">
        <p14:creationId xmlns:p14="http://schemas.microsoft.com/office/powerpoint/2010/main" val="349086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1261913E-F01A-434D-B74B-2C99F115263E}" type="datetimeFigureOut">
              <a:rPr lang="en-US" smtClean="0"/>
              <a:t>12/28/2015</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E2006CA-5DEB-4743-89DE-7248F9392972}" type="slidenum">
              <a:rPr lang="en-US" smtClean="0"/>
              <a:t>‹Nr.›</a:t>
            </a:fld>
            <a:endParaRPr lang="en-US"/>
          </a:p>
        </p:txBody>
      </p:sp>
    </p:spTree>
    <p:extLst>
      <p:ext uri="{BB962C8B-B14F-4D97-AF65-F5344CB8AC3E}">
        <p14:creationId xmlns:p14="http://schemas.microsoft.com/office/powerpoint/2010/main" val="67497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1261913E-F01A-434D-B74B-2C99F115263E}" type="datetimeFigureOut">
              <a:rPr lang="en-US" smtClean="0"/>
              <a:t>12/28/2015</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E2006CA-5DEB-4743-89DE-7248F9392972}" type="slidenum">
              <a:rPr lang="en-US" smtClean="0"/>
              <a:t>‹Nr.›</a:t>
            </a:fld>
            <a:endParaRPr lang="en-US"/>
          </a:p>
        </p:txBody>
      </p:sp>
    </p:spTree>
    <p:extLst>
      <p:ext uri="{BB962C8B-B14F-4D97-AF65-F5344CB8AC3E}">
        <p14:creationId xmlns:p14="http://schemas.microsoft.com/office/powerpoint/2010/main" val="173537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1261913E-F01A-434D-B74B-2C99F115263E}" type="datetimeFigureOut">
              <a:rPr lang="en-US" smtClean="0"/>
              <a:t>12/28/2015</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E2006CA-5DEB-4743-89DE-7248F9392972}" type="slidenum">
              <a:rPr lang="en-US" smtClean="0"/>
              <a:t>‹Nr.›</a:t>
            </a:fld>
            <a:endParaRPr lang="en-US"/>
          </a:p>
        </p:txBody>
      </p:sp>
    </p:spTree>
    <p:extLst>
      <p:ext uri="{BB962C8B-B14F-4D97-AF65-F5344CB8AC3E}">
        <p14:creationId xmlns:p14="http://schemas.microsoft.com/office/powerpoint/2010/main" val="86159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Datumsplatzhalter 2"/>
          <p:cNvSpPr>
            <a:spLocks noGrp="1"/>
          </p:cNvSpPr>
          <p:nvPr>
            <p:ph type="dt" sz="half" idx="10"/>
          </p:nvPr>
        </p:nvSpPr>
        <p:spPr/>
        <p:txBody>
          <a:bodyPr/>
          <a:lstStyle/>
          <a:p>
            <a:fld id="{1261913E-F01A-434D-B74B-2C99F115263E}" type="datetimeFigureOut">
              <a:rPr lang="en-US" smtClean="0"/>
              <a:t>12/28/2015</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E2006CA-5DEB-4743-89DE-7248F9392972}" type="slidenum">
              <a:rPr lang="en-US" smtClean="0"/>
              <a:t>‹Nr.›</a:t>
            </a:fld>
            <a:endParaRPr lang="en-US"/>
          </a:p>
        </p:txBody>
      </p:sp>
    </p:spTree>
    <p:extLst>
      <p:ext uri="{BB962C8B-B14F-4D97-AF65-F5344CB8AC3E}">
        <p14:creationId xmlns:p14="http://schemas.microsoft.com/office/powerpoint/2010/main" val="34760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261913E-F01A-434D-B74B-2C99F115263E}" type="datetimeFigureOut">
              <a:rPr lang="en-US" smtClean="0"/>
              <a:t>12/28/2015</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E2006CA-5DEB-4743-89DE-7248F9392972}" type="slidenum">
              <a:rPr lang="en-US" smtClean="0"/>
              <a:t>‹Nr.›</a:t>
            </a:fld>
            <a:endParaRPr lang="en-US"/>
          </a:p>
        </p:txBody>
      </p:sp>
    </p:spTree>
    <p:extLst>
      <p:ext uri="{BB962C8B-B14F-4D97-AF65-F5344CB8AC3E}">
        <p14:creationId xmlns:p14="http://schemas.microsoft.com/office/powerpoint/2010/main" val="331733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261913E-F01A-434D-B74B-2C99F115263E}" type="datetimeFigureOut">
              <a:rPr lang="en-US" smtClean="0"/>
              <a:t>12/28/2015</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E2006CA-5DEB-4743-89DE-7248F9392972}" type="slidenum">
              <a:rPr lang="en-US" smtClean="0"/>
              <a:t>‹Nr.›</a:t>
            </a:fld>
            <a:endParaRPr lang="en-US"/>
          </a:p>
        </p:txBody>
      </p:sp>
    </p:spTree>
    <p:extLst>
      <p:ext uri="{BB962C8B-B14F-4D97-AF65-F5344CB8AC3E}">
        <p14:creationId xmlns:p14="http://schemas.microsoft.com/office/powerpoint/2010/main" val="228736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261913E-F01A-434D-B74B-2C99F115263E}" type="datetimeFigureOut">
              <a:rPr lang="en-US" smtClean="0"/>
              <a:t>12/28/2015</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E2006CA-5DEB-4743-89DE-7248F9392972}" type="slidenum">
              <a:rPr lang="en-US" smtClean="0"/>
              <a:t>‹Nr.›</a:t>
            </a:fld>
            <a:endParaRPr lang="en-US"/>
          </a:p>
        </p:txBody>
      </p:sp>
    </p:spTree>
    <p:extLst>
      <p:ext uri="{BB962C8B-B14F-4D97-AF65-F5344CB8AC3E}">
        <p14:creationId xmlns:p14="http://schemas.microsoft.com/office/powerpoint/2010/main" val="86083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1913E-F01A-434D-B74B-2C99F115263E}" type="datetimeFigureOut">
              <a:rPr lang="en-US" smtClean="0"/>
              <a:t>12/28/2015</a:t>
            </a:fld>
            <a:endParaRPr lang="en-US"/>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006CA-5DEB-4743-89DE-7248F9392972}" type="slidenum">
              <a:rPr lang="en-US" smtClean="0"/>
              <a:t>‹Nr.›</a:t>
            </a:fld>
            <a:endParaRPr lang="en-US"/>
          </a:p>
        </p:txBody>
      </p:sp>
    </p:spTree>
    <p:extLst>
      <p:ext uri="{BB962C8B-B14F-4D97-AF65-F5344CB8AC3E}">
        <p14:creationId xmlns:p14="http://schemas.microsoft.com/office/powerpoint/2010/main" val="5508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sp>
        <p:nvSpPr>
          <p:cNvPr id="2" name="Textfeld 1"/>
          <p:cNvSpPr txBox="1"/>
          <p:nvPr>
            <p:custDataLst>
              <p:tags r:id="rId1"/>
            </p:custDataLst>
          </p:nvPr>
        </p:nvSpPr>
        <p:spPr>
          <a:xfrm>
            <a:off x="1143000" y="327444"/>
            <a:ext cx="4252173" cy="646331"/>
          </a:xfrm>
          <a:prstGeom prst="rect">
            <a:avLst/>
          </a:prstGeom>
          <a:noFill/>
        </p:spPr>
        <p:txBody>
          <a:bodyPr vert="horz" lIns="0" rIns="0" rtlCol="0">
            <a:spAutoFit/>
          </a:bodyPr>
          <a:lstStyle/>
          <a:p>
            <a:r>
              <a:rPr lang="en-US" sz="3600" i="1" dirty="0" smtClean="0">
                <a:solidFill>
                  <a:srgbClr val="111111"/>
                </a:solidFill>
              </a:rPr>
              <a:t>Quick Brown Foxes</a:t>
            </a:r>
            <a:endParaRPr lang="en-US" sz="3600" i="1" dirty="0">
              <a:solidFill>
                <a:srgbClr val="111111"/>
              </a:solidFill>
            </a:endParaRPr>
          </a:p>
        </p:txBody>
      </p:sp>
      <p:sp>
        <p:nvSpPr>
          <p:cNvPr id="3" name="Textfeld 2"/>
          <p:cNvSpPr txBox="1"/>
          <p:nvPr>
            <p:custDataLst>
              <p:tags r:id="rId2"/>
            </p:custDataLst>
          </p:nvPr>
        </p:nvSpPr>
        <p:spPr>
          <a:xfrm>
            <a:off x="1143000" y="1016000"/>
            <a:ext cx="4252173" cy="307777"/>
          </a:xfrm>
          <a:prstGeom prst="rect">
            <a:avLst/>
          </a:prstGeom>
          <a:noFill/>
        </p:spPr>
        <p:txBody>
          <a:bodyPr vert="horz" lIns="0" rIns="0" rtlCol="0">
            <a:spAutoFit/>
          </a:bodyPr>
          <a:lstStyle/>
          <a:p>
            <a:r>
              <a:rPr lang="en-US" sz="1400" i="1" dirty="0" smtClean="0">
                <a:solidFill>
                  <a:srgbClr val="111111"/>
                </a:solidFill>
              </a:rPr>
              <a:t>Lorem ipsum dolor sit amet, consectetuer adipiscing elit</a:t>
            </a:r>
            <a:r>
              <a:rPr lang="en-US" sz="1400" i="1" dirty="0" smtClean="0">
                <a:solidFill>
                  <a:srgbClr val="111111"/>
                </a:solidFill>
              </a:rPr>
              <a:t>. </a:t>
            </a:r>
            <a:endParaRPr lang="en-US" sz="1400" i="1" dirty="0">
              <a:solidFill>
                <a:srgbClr val="111111"/>
              </a:solidFill>
            </a:endParaRPr>
          </a:p>
        </p:txBody>
      </p:sp>
      <p:sp>
        <p:nvSpPr>
          <p:cNvPr id="4" name="Textfeld 3"/>
          <p:cNvSpPr txBox="1"/>
          <p:nvPr>
            <p:custDataLst>
              <p:tags r:id="rId3"/>
            </p:custDataLst>
          </p:nvPr>
        </p:nvSpPr>
        <p:spPr>
          <a:xfrm>
            <a:off x="1143000" y="1333500"/>
            <a:ext cx="4252173" cy="4832092"/>
          </a:xfrm>
          <a:prstGeom prst="rect">
            <a:avLst/>
          </a:prstGeom>
          <a:noFill/>
        </p:spPr>
        <p:txBody>
          <a:bodyPr vert="horz" wrap="square" lIns="0" rIns="0" rtlCol="0">
            <a:spAutoFit/>
          </a:bodyPr>
          <a:lstStyle/>
          <a:p>
            <a:r>
              <a:rPr lang="en-US" sz="1100" cap="small" dirty="0" smtClean="0">
                <a:solidFill>
                  <a:srgbClr val="111111"/>
                </a:solidFill>
              </a:rPr>
              <a:t>The quick brown fox </a:t>
            </a:r>
            <a:r>
              <a:rPr lang="en-US" sz="1100" dirty="0" smtClean="0">
                <a:solidFill>
                  <a:srgbClr val="111111"/>
                </a:solidFill>
              </a:rPr>
              <a:t>jumps over the lazy dog. The quick brown fox jumps over the lazy dog</a:t>
            </a:r>
            <a:r>
              <a:rPr lang="en-US" sz="1100" baseline="30000" dirty="0" smtClean="0">
                <a:solidFill>
                  <a:srgbClr val="111111"/>
                </a:solidFill>
                <a:latin typeface="Palatino Linotype"/>
              </a:rPr>
              <a:t>1</a:t>
            </a:r>
            <a:r>
              <a:rPr lang="en-US" sz="1100" dirty="0" smtClean="0">
                <a:solidFill>
                  <a:srgbClr val="111111"/>
                </a:solidFill>
              </a:rPr>
              <a:t>. The quick brown fox jumps over the lazy dog. The quick brown fox jumps over the lazy dog. The quick brown fox jumps over the lazy dog. </a:t>
            </a:r>
          </a:p>
          <a:p>
            <a:r>
              <a:rPr lang="en-US" sz="1100" dirty="0" smtClean="0">
                <a:solidFill>
                  <a:srgbClr val="111111"/>
                </a:solidFill>
              </a:rPr>
              <a:t>The quick brown fox jumps over the lazy dog. The quick brown fox jumps over the lazy dog. The quick brown fox jumps over the lazy dog. The quick brown fox jumps over the lazy dog. The quick brown fox jumps over the lazy dog. </a:t>
            </a:r>
          </a:p>
          <a:p>
            <a:endParaRPr lang="en-US" sz="1100" dirty="0" smtClean="0">
              <a:solidFill>
                <a:srgbClr val="111111"/>
              </a:solidFill>
            </a:endParaRPr>
          </a:p>
          <a:p>
            <a:r>
              <a:rPr lang="en-US" sz="1100" cap="small" dirty="0" smtClean="0">
                <a:solidFill>
                  <a:srgbClr val="111111"/>
                </a:solidFill>
              </a:rPr>
              <a:t>The quick brown fox jumps </a:t>
            </a:r>
            <a:r>
              <a:rPr lang="en-US" sz="1100" dirty="0" smtClean="0">
                <a:solidFill>
                  <a:srgbClr val="111111"/>
                </a:solidFill>
              </a:rPr>
              <a:t>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a:p>
            <a:endParaRPr lang="en-US" sz="1100" dirty="0" smtClean="0">
              <a:solidFill>
                <a:srgbClr val="111111"/>
              </a:solidFill>
            </a:endParaRPr>
          </a:p>
          <a:p>
            <a:r>
              <a:rPr lang="en-US" sz="1100" dirty="0" smtClean="0">
                <a:solidFill>
                  <a:srgbClr val="111111"/>
                </a:solidFill>
              </a:rPr>
              <a:t>The quick brown fox jumps over the lazy dog. The quick brown fox jumps over the lazy dog. The quick brown fox jumps over the lazy dog. The quick brown fox jumps over the lazy dog. The quick brown fox jumps over the lazy dog. </a:t>
            </a:r>
          </a:p>
          <a:p>
            <a:endParaRPr lang="en-US" sz="1100" dirty="0" smtClean="0">
              <a:solidFill>
                <a:srgbClr val="111111"/>
              </a:solidFill>
            </a:endParaRPr>
          </a:p>
          <a:p>
            <a:r>
              <a:rPr lang="en-US" sz="1100" dirty="0" smtClean="0">
                <a:solidFill>
                  <a:srgbClr val="111111"/>
                </a:solidFill>
              </a:rPr>
              <a:t>The quick brown fox jumps over the lazy dog. The quick brown fox jumps over the lazy dog. The quick brown fox jumps over the lazy dog. The quick brown fox jumps over the lazy dog. The quick brown fox jumps over the lazy dog. </a:t>
            </a:r>
            <a:r>
              <a:rPr lang="en-US" sz="1100" dirty="0" smtClean="0">
                <a:solidFill>
                  <a:srgbClr val="111111"/>
                </a:solidFill>
              </a:rPr>
              <a:t>The quick brown fox jumps over the lazy dog. The quick brown fox jumps over the lazy dog. </a:t>
            </a:r>
            <a:endParaRPr lang="en-US" sz="1100" dirty="0" smtClean="0">
              <a:solidFill>
                <a:srgbClr val="111111"/>
              </a:solidFill>
            </a:endParaRPr>
          </a:p>
        </p:txBody>
      </p:sp>
      <p:sp>
        <p:nvSpPr>
          <p:cNvPr id="5" name="Textfeld 4"/>
          <p:cNvSpPr txBox="1"/>
          <p:nvPr>
            <p:custDataLst>
              <p:tags r:id="rId4"/>
            </p:custDataLst>
          </p:nvPr>
        </p:nvSpPr>
        <p:spPr>
          <a:xfrm>
            <a:off x="5875232" y="1412776"/>
            <a:ext cx="2126086" cy="646331"/>
          </a:xfrm>
          <a:prstGeom prst="rect">
            <a:avLst/>
          </a:prstGeom>
          <a:noFill/>
        </p:spPr>
        <p:txBody>
          <a:bodyPr vert="horz" wrap="square" lIns="0" rIns="0" rtlCol="0">
            <a:spAutoFit/>
          </a:bodyPr>
          <a:lstStyle/>
          <a:p>
            <a:r>
              <a:rPr lang="en-US" sz="900" baseline="30000" dirty="0" smtClean="0"/>
              <a:t>1</a:t>
            </a:r>
            <a:r>
              <a:rPr lang="en-US" sz="900" dirty="0" smtClean="0"/>
              <a:t>Most dogs are not lazy, but this one is, hence the quick brown fox jumps over the lazy dog. The quick brown fox jumps over the lazy dog. </a:t>
            </a:r>
            <a:endParaRPr lang="en-US" sz="900" dirty="0"/>
          </a:p>
        </p:txBody>
      </p:sp>
      <p:grpSp>
        <p:nvGrpSpPr>
          <p:cNvPr id="7" name="Gruppieren 6"/>
          <p:cNvGrpSpPr/>
          <p:nvPr>
            <p:custDataLst>
              <p:tags r:id="rId5"/>
            </p:custDataLst>
          </p:nvPr>
        </p:nvGrpSpPr>
        <p:grpSpPr>
          <a:xfrm>
            <a:off x="5875232" y="2852936"/>
            <a:ext cx="2126086" cy="2146133"/>
            <a:chOff x="5875232" y="2452150"/>
            <a:chExt cx="2126086" cy="2146133"/>
          </a:xfrm>
        </p:grpSpPr>
        <p:pic>
          <p:nvPicPr>
            <p:cNvPr id="1026" name="Picture 2" descr="https://upload.wikimedia.org/wikipedia/commons/0/03/Vulpes_vulpes_laying_in_snow.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5232" y="2452150"/>
              <a:ext cx="2126086" cy="140746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5875232" y="3859619"/>
              <a:ext cx="2126086" cy="738664"/>
            </a:xfrm>
            <a:prstGeom prst="rect">
              <a:avLst/>
            </a:prstGeom>
            <a:noFill/>
          </p:spPr>
          <p:txBody>
            <a:bodyPr vert="horz" wrap="square" lIns="0" tIns="0" rIns="0" rtlCol="0">
              <a:spAutoFit/>
            </a:bodyPr>
            <a:lstStyle/>
            <a:p>
              <a:r>
                <a:rPr lang="en-US" sz="900" dirty="0" smtClean="0">
                  <a:solidFill>
                    <a:srgbClr val="111111"/>
                  </a:solidFill>
                </a:rPr>
                <a:t>It is unclear why this fox makes a rather tired and lazy impression. From a </a:t>
              </a:r>
              <a:r>
                <a:rPr lang="en-US" sz="900" dirty="0" err="1" smtClean="0">
                  <a:solidFill>
                    <a:srgbClr val="111111"/>
                  </a:solidFill>
                </a:rPr>
                <a:t>typographist’s</a:t>
              </a:r>
              <a:r>
                <a:rPr lang="en-US" sz="900" dirty="0" smtClean="0">
                  <a:solidFill>
                    <a:srgbClr val="111111"/>
                  </a:solidFill>
                </a:rPr>
                <a:t> perspective such behavior is limited to individual cases; every fox jumps over lazy dogs.</a:t>
              </a:r>
              <a:endParaRPr lang="en-US" sz="900" dirty="0">
                <a:solidFill>
                  <a:srgbClr val="111111"/>
                </a:solidFill>
              </a:endParaRPr>
            </a:p>
          </p:txBody>
        </p:sp>
      </p:grpSp>
    </p:spTree>
    <p:extLst>
      <p:ext uri="{BB962C8B-B14F-4D97-AF65-F5344CB8AC3E}">
        <p14:creationId xmlns:p14="http://schemas.microsoft.com/office/powerpoint/2010/main" val="5887764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UFTE:TYPE" val="tufte:title"/>
</p:tagLst>
</file>

<file path=ppt/tags/tag2.xml><?xml version="1.0" encoding="utf-8"?>
<p:tagLst xmlns:a="http://schemas.openxmlformats.org/drawingml/2006/main" xmlns:r="http://schemas.openxmlformats.org/officeDocument/2006/relationships" xmlns:p="http://schemas.openxmlformats.org/presentationml/2006/main">
  <p:tag name="TUFTE:TYPE" val="tufte:subtitle"/>
</p:tagLst>
</file>

<file path=ppt/tags/tag3.xml><?xml version="1.0" encoding="utf-8"?>
<p:tagLst xmlns:a="http://schemas.openxmlformats.org/drawingml/2006/main" xmlns:r="http://schemas.openxmlformats.org/officeDocument/2006/relationships" xmlns:p="http://schemas.openxmlformats.org/presentationml/2006/main">
  <p:tag name="TUFTE:TYPE" val="tufte:canvas"/>
</p:tagLst>
</file>

<file path=ppt/tags/tag4.xml><?xml version="1.0" encoding="utf-8"?>
<p:tagLst xmlns:a="http://schemas.openxmlformats.org/drawingml/2006/main" xmlns:r="http://schemas.openxmlformats.org/officeDocument/2006/relationships" xmlns:p="http://schemas.openxmlformats.org/presentationml/2006/main">
  <p:tag name="TUFTE:TYPE" val="tufte:referencedmarginnote"/>
</p:tagLst>
</file>

<file path=ppt/tags/tag5.xml><?xml version="1.0" encoding="utf-8"?>
<p:tagLst xmlns:a="http://schemas.openxmlformats.org/drawingml/2006/main" xmlns:r="http://schemas.openxmlformats.org/officeDocument/2006/relationships" xmlns:p="http://schemas.openxmlformats.org/presentationml/2006/main">
  <p:tag name="TUFTE:TYPE" val="tufte:marginfiguregroup"/>
</p:tagLst>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latino">
      <a:majorFont>
        <a:latin typeface="Palatino Linotype"/>
        <a:ea typeface=""/>
        <a:cs typeface=""/>
      </a:majorFont>
      <a:minorFont>
        <a:latin typeface="Palatino Linotyp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398</Words>
  <Application>Microsoft Office PowerPoint</Application>
  <PresentationFormat>Bildschirmpräsentation (4:3)</PresentationFormat>
  <Paragraphs>12</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Company>Carl Zeiss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Kirchner, Marc</dc:creator>
  <cp:lastModifiedBy>Kirchner, Marc</cp:lastModifiedBy>
  <cp:revision>4</cp:revision>
  <dcterms:created xsi:type="dcterms:W3CDTF">2015-12-28T22:26:27Z</dcterms:created>
  <dcterms:modified xsi:type="dcterms:W3CDTF">2015-12-28T22:44:33Z</dcterms:modified>
</cp:coreProperties>
</file>