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Oswald"/>
      <p:regular r:id="rId4"/>
      <p:bold r:id="rId5"/>
    </p:embeddedFont>
    <p:embeddedFont>
      <p:font typeface="Source Code Pro" panose="020B0604020202020204" charset="0"/>
      <p:regular r:id="rId6"/>
      <p:bold r:id="rId7"/>
    </p:embeddedFont>
    <p:embeddedFont>
      <p:font typeface="Oxygen" panose="02000503000000000000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9A7"/>
    <a:srgbClr val="CD6D6D"/>
    <a:srgbClr val="97D256"/>
    <a:srgbClr val="EEDD96"/>
    <a:srgbClr val="D58585"/>
    <a:srgbClr val="F09090"/>
    <a:srgbClr val="F3A3A3"/>
    <a:srgbClr val="BFBFBF"/>
    <a:srgbClr val="666666"/>
    <a:srgbClr val="D6E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3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xplosion: 8 Points 78"/>
          <p:cNvSpPr/>
          <p:nvPr/>
        </p:nvSpPr>
        <p:spPr>
          <a:xfrm>
            <a:off x="-821254" y="4961143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114259" y="8998719"/>
            <a:ext cx="5944661" cy="8249571"/>
            <a:chOff x="12160993" y="8496621"/>
            <a:chExt cx="5944661" cy="8249571"/>
          </a:xfrm>
        </p:grpSpPr>
        <p:sp>
          <p:nvSpPr>
            <p:cNvPr id="70" name="Shape 70"/>
            <p:cNvSpPr/>
            <p:nvPr/>
          </p:nvSpPr>
          <p:spPr>
            <a:xfrm>
              <a:off x="12160993" y="9778349"/>
              <a:ext cx="5944661" cy="6967843"/>
            </a:xfrm>
            <a:prstGeom prst="flowChartMagneticDisk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25589" y="8496621"/>
              <a:ext cx="3815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Oxygen" panose="02000503000000000000" pitchFamily="2" charset="0"/>
                </a:rPr>
                <a:t>The Problem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47735" y="12805877"/>
              <a:ext cx="51711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Oxygen" panose="02000503000000000000" pitchFamily="2" charset="0"/>
                </a:rPr>
                <a:t>Guarantees planned in software architecture design do not always carry through to implementations.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182" y="6690571"/>
            <a:ext cx="10314334" cy="13010049"/>
            <a:chOff x="1459917" y="6136769"/>
            <a:chExt cx="10314334" cy="13010049"/>
          </a:xfrm>
        </p:grpSpPr>
        <p:grpSp>
          <p:nvGrpSpPr>
            <p:cNvPr id="24" name="Group 23"/>
            <p:cNvGrpSpPr/>
            <p:nvPr/>
          </p:nvGrpSpPr>
          <p:grpSpPr>
            <a:xfrm>
              <a:off x="1459917" y="6136769"/>
              <a:ext cx="7882010" cy="13010049"/>
              <a:chOff x="1349414" y="5959861"/>
              <a:chExt cx="7882010" cy="1301004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349414" y="5959861"/>
                <a:ext cx="7882010" cy="13010049"/>
                <a:chOff x="1349414" y="5959861"/>
                <a:chExt cx="7882010" cy="13010049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538536" y="5959861"/>
                  <a:ext cx="6692888" cy="13010049"/>
                  <a:chOff x="3325408" y="5804822"/>
                  <a:chExt cx="6692888" cy="1301004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325408" y="5804822"/>
                    <a:ext cx="6692888" cy="13010049"/>
                    <a:chOff x="3325408" y="5804822"/>
                    <a:chExt cx="6692888" cy="1301004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3325408" y="5804822"/>
                      <a:ext cx="5383840" cy="13010049"/>
                      <a:chOff x="3325408" y="5804822"/>
                      <a:chExt cx="5383840" cy="13010049"/>
                    </a:xfrm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3325409" y="5804822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3325408" y="10443536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325408" y="15175411"/>
                        <a:ext cx="5383839" cy="3639460"/>
                      </a:xfrm>
                      <a:prstGeom prst="rect">
                        <a:avLst/>
                      </a:prstGeom>
                      <a:noFill/>
                      <a:ln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8709248" y="7624552"/>
                      <a:ext cx="1309048" cy="9344526"/>
                      <a:chOff x="8709248" y="7624552"/>
                      <a:chExt cx="1309048" cy="9344526"/>
                    </a:xfrm>
                  </p:grpSpPr>
                  <p:cxnSp>
                    <p:nvCxnSpPr>
                      <p:cNvPr id="9" name="Straight Connector 8"/>
                      <p:cNvCxnSpPr>
                        <a:stCxn id="2" idx="3"/>
                      </p:cNvCxnSpPr>
                      <p:nvPr/>
                    </p:nvCxnSpPr>
                    <p:spPr>
                      <a:xfrm>
                        <a:off x="8709248" y="762455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8716462" y="12272382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8717270" y="16969078"/>
                        <a:ext cx="1301026" cy="0"/>
                      </a:xfrm>
                      <a:prstGeom prst="line">
                        <a:avLst/>
                      </a:prstGeom>
                      <a:ln w="63500" cmpd="sng">
                        <a:solidFill>
                          <a:schemeClr val="tx2">
                            <a:lumMod val="50000"/>
                          </a:schemeClr>
                        </a:solidFill>
                        <a:prstDash val="solid"/>
                        <a:round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0010274" y="7624552"/>
                    <a:ext cx="8022" cy="9370589"/>
                  </a:xfrm>
                  <a:prstGeom prst="line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1123331" y="7456425"/>
                  <a:ext cx="196027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latin typeface="Oxygen" panose="02000503000000000000" pitchFamily="2" charset="0"/>
                    </a:rPr>
                    <a:t>Module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13198" y="11879696"/>
                  <a:ext cx="294965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Oxygen" panose="02000503000000000000" pitchFamily="2" charset="0"/>
                    </a:rPr>
                    <a:t>Component </a:t>
                  </a:r>
                </a:p>
                <a:p>
                  <a:r>
                    <a:rPr lang="en-US" sz="3200" dirty="0">
                      <a:latin typeface="Oxygen" panose="02000503000000000000" pitchFamily="2" charset="0"/>
                    </a:rPr>
                    <a:t>and Connector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 rot="16200000">
                <a:off x="766891" y="16842403"/>
                <a:ext cx="270393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400" dirty="0">
                    <a:latin typeface="Oxygen" panose="02000503000000000000" pitchFamily="2" charset="0"/>
                  </a:rPr>
                  <a:t>Deployment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9348334" y="12604329"/>
              <a:ext cx="2425917" cy="0"/>
            </a:xfrm>
            <a:prstGeom prst="straightConnector1">
              <a:avLst/>
            </a:prstGeom>
            <a:ln w="63500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0" y="20608742"/>
            <a:ext cx="30412229" cy="11439628"/>
            <a:chOff x="0" y="20608742"/>
            <a:chExt cx="30412229" cy="11439628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0" y="20608742"/>
              <a:ext cx="30407930" cy="11439628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Pentagon 76"/>
            <p:cNvSpPr/>
            <p:nvPr/>
          </p:nvSpPr>
          <p:spPr>
            <a:xfrm rot="10800000">
              <a:off x="22632856" y="21905867"/>
              <a:ext cx="7779373" cy="2819796"/>
            </a:xfrm>
            <a:prstGeom prst="homePlat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560398" y="22500156"/>
              <a:ext cx="5368302" cy="1631216"/>
            </a:xfrm>
            <a:prstGeom prst="rect">
              <a:avLst/>
            </a:prstGeom>
            <a:solidFill>
              <a:srgbClr val="BFBFB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Design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0" y="32865660"/>
            <a:ext cx="30407930" cy="10048254"/>
            <a:chOff x="-140655" y="32745984"/>
            <a:chExt cx="30465703" cy="10376874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140655" y="32745984"/>
              <a:ext cx="30407930" cy="10376874"/>
            </a:xfrm>
            <a:prstGeom prst="wedgeRectCallout">
              <a:avLst>
                <a:gd name="adj1" fmla="val 8438"/>
                <a:gd name="adj2" fmla="val 65905"/>
              </a:avLst>
            </a:prstGeom>
            <a:solidFill>
              <a:srgbClr val="7D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2545675" y="34606782"/>
              <a:ext cx="7779373" cy="2557834"/>
              <a:chOff x="-140655" y="23359323"/>
              <a:chExt cx="8241859" cy="1803853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-140655" y="23359323"/>
                <a:ext cx="8241859" cy="1803853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-58898" y="23686061"/>
                <a:ext cx="6363759" cy="115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2" name="Oval 81"/>
          <p:cNvSpPr/>
          <p:nvPr/>
        </p:nvSpPr>
        <p:spPr>
          <a:xfrm>
            <a:off x="10921058" y="11254012"/>
            <a:ext cx="8040015" cy="7429465"/>
          </a:xfrm>
          <a:prstGeom prst="ellipse">
            <a:avLst/>
          </a:prstGeom>
          <a:solidFill>
            <a:srgbClr val="CD6D6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-1014796" y="3933422"/>
            <a:ext cx="11358461" cy="1837824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sp>
        <p:nvSpPr>
          <p:cNvPr id="84" name="Rectangle: Rounded Corners 83"/>
          <p:cNvSpPr/>
          <p:nvPr/>
        </p:nvSpPr>
        <p:spPr>
          <a:xfrm>
            <a:off x="17951116" y="5036804"/>
            <a:ext cx="11784151" cy="588023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/>
          <p:cNvSpPr/>
          <p:nvPr/>
        </p:nvSpPr>
        <p:spPr>
          <a:xfrm>
            <a:off x="17951116" y="11702226"/>
            <a:ext cx="11784151" cy="720556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6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51488" y="11145111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Oswald</vt:lpstr>
      <vt:lpstr>Source Code Pro</vt:lpstr>
      <vt:lpstr>Arial</vt:lpstr>
      <vt:lpstr>Oxygen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24</cp:revision>
  <dcterms:modified xsi:type="dcterms:W3CDTF">2017-08-01T19:15:21Z</dcterms:modified>
</cp:coreProperties>
</file>