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Oswald"/>
      <p:regular r:id="rId4"/>
      <p:bold r:id="rId5"/>
    </p:embeddedFont>
    <p:embeddedFont>
      <p:font typeface="Source Code Pro" panose="020B0604020202020204" charset="0"/>
      <p:regular r:id="rId6"/>
      <p:bold r:id="rId7"/>
    </p:embeddedFont>
    <p:embeddedFont>
      <p:font typeface="Oxygen" panose="02000503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D6D"/>
    <a:srgbClr val="97D256"/>
    <a:srgbClr val="EEDD96"/>
    <a:srgbClr val="D58585"/>
    <a:srgbClr val="F09090"/>
    <a:srgbClr val="F3A3A3"/>
    <a:srgbClr val="BFBFBF"/>
    <a:srgbClr val="666666"/>
    <a:srgbClr val="D6EDBD"/>
    <a:srgbClr val="ABD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094" y="-5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3182" y="6690571"/>
            <a:ext cx="16645738" cy="13010049"/>
            <a:chOff x="1459917" y="6136769"/>
            <a:chExt cx="16645738" cy="13010049"/>
          </a:xfrm>
        </p:grpSpPr>
        <p:grpSp>
          <p:nvGrpSpPr>
            <p:cNvPr id="29" name="Group 28"/>
            <p:cNvGrpSpPr/>
            <p:nvPr/>
          </p:nvGrpSpPr>
          <p:grpSpPr>
            <a:xfrm>
              <a:off x="12160994" y="8650532"/>
              <a:ext cx="5944661" cy="8043956"/>
              <a:chOff x="12160993" y="8702236"/>
              <a:chExt cx="5944661" cy="8043956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225589" y="8702236"/>
                <a:ext cx="381546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Guarantees planned in software architecture design do not always carry through to implementations.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459917" y="6136769"/>
              <a:ext cx="10314334" cy="13010049"/>
              <a:chOff x="1459917" y="6136769"/>
              <a:chExt cx="10314334" cy="1301004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459917" y="6136769"/>
                <a:ext cx="7882010" cy="13010049"/>
                <a:chOff x="1349414" y="5959861"/>
                <a:chExt cx="7882010" cy="1301004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349414" y="5959861"/>
                  <a:ext cx="7882010" cy="13010049"/>
                  <a:chOff x="1349414" y="5959861"/>
                  <a:chExt cx="7882010" cy="13010049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538536" y="5959861"/>
                    <a:ext cx="6692888" cy="13010049"/>
                    <a:chOff x="3325408" y="5804822"/>
                    <a:chExt cx="6692888" cy="13010049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3325408" y="5804822"/>
                      <a:ext cx="6692888" cy="13010049"/>
                      <a:chOff x="3325408" y="5804822"/>
                      <a:chExt cx="6692888" cy="13010049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3325408" y="5804822"/>
                        <a:ext cx="5383840" cy="13010049"/>
                        <a:chOff x="3325408" y="5804822"/>
                        <a:chExt cx="5383840" cy="13010049"/>
                      </a:xfrm>
                    </p:grpSpPr>
                    <p:sp>
                      <p:nvSpPr>
                        <p:cNvPr id="2" name="Rectangle 1"/>
                        <p:cNvSpPr/>
                        <p:nvPr/>
                      </p:nvSpPr>
                      <p:spPr>
                        <a:xfrm>
                          <a:off x="3325409" y="5804822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3325408" y="10443536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3325408" y="15175411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8709248" y="7624552"/>
                        <a:ext cx="1309048" cy="9344526"/>
                        <a:chOff x="8709248" y="7624552"/>
                        <a:chExt cx="1309048" cy="9344526"/>
                      </a:xfrm>
                    </p:grpSpPr>
                    <p:cxnSp>
                      <p:nvCxnSpPr>
                        <p:cNvPr id="9" name="Straight Connector 8"/>
                        <p:cNvCxnSpPr>
                          <a:stCxn id="2" idx="3"/>
                        </p:cNvCxnSpPr>
                        <p:nvPr/>
                      </p:nvCxnSpPr>
                      <p:spPr>
                        <a:xfrm>
                          <a:off x="8709248" y="7624552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/>
                        <p:cNvCxnSpPr/>
                        <p:nvPr/>
                      </p:nvCxnSpPr>
                      <p:spPr>
                        <a:xfrm>
                          <a:off x="8716462" y="12272382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Connector 21"/>
                        <p:cNvCxnSpPr/>
                        <p:nvPr/>
                      </p:nvCxnSpPr>
                      <p:spPr>
                        <a:xfrm>
                          <a:off x="8717270" y="16969078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 flipH="1">
                      <a:off x="10010274" y="7624552"/>
                      <a:ext cx="8022" cy="9370589"/>
                    </a:xfrm>
                    <a:prstGeom prst="line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TextBox 19"/>
                  <p:cNvSpPr txBox="1"/>
                  <p:nvPr/>
                </p:nvSpPr>
                <p:spPr>
                  <a:xfrm rot="16200000">
                    <a:off x="1123331" y="7456425"/>
                    <a:ext cx="196027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dirty="0">
                        <a:latin typeface="Oxygen" panose="02000503000000000000" pitchFamily="2" charset="0"/>
                      </a:rPr>
                      <a:t>Module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 rot="16200000">
                    <a:off x="413198" y="11879696"/>
                    <a:ext cx="294965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Oxygen" panose="02000503000000000000" pitchFamily="2" charset="0"/>
                      </a:rPr>
                      <a:t>Component </a:t>
                    </a:r>
                  </a:p>
                  <a:p>
                    <a:r>
                      <a:rPr lang="en-US" sz="3200" dirty="0">
                        <a:latin typeface="Oxygen" panose="02000503000000000000" pitchFamily="2" charset="0"/>
                      </a:rPr>
                      <a:t>and Connector</a:t>
                    </a:r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 rot="16200000">
                  <a:off x="766891" y="16842403"/>
                  <a:ext cx="270393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400" dirty="0">
                      <a:latin typeface="Oxygen" panose="02000503000000000000" pitchFamily="2" charset="0"/>
                    </a:rPr>
                    <a:t>Deployment</a:t>
                  </a: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9348334" y="12604329"/>
                <a:ext cx="2425917" cy="0"/>
              </a:xfrm>
              <a:prstGeom prst="straightConnector1">
                <a:avLst/>
              </a:prstGeom>
              <a:ln w="63500" cmpd="sng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0" y="20608742"/>
            <a:ext cx="30412229" cy="11439628"/>
            <a:chOff x="0" y="20608742"/>
            <a:chExt cx="30412229" cy="11439628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0" y="20608742"/>
              <a:ext cx="30407930" cy="11439628"/>
            </a:xfrm>
            <a:prstGeom prst="wedgeRectCallout">
              <a:avLst>
                <a:gd name="adj1" fmla="val -33345"/>
                <a:gd name="adj2" fmla="val 73789"/>
              </a:avLst>
            </a:prstGeom>
            <a:solidFill>
              <a:srgbClr val="EEDD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Pentagon 76"/>
            <p:cNvSpPr/>
            <p:nvPr/>
          </p:nvSpPr>
          <p:spPr>
            <a:xfrm rot="10800000">
              <a:off x="22632856" y="21905867"/>
              <a:ext cx="7779373" cy="2819796"/>
            </a:xfrm>
            <a:prstGeom prst="homePlat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60398" y="22500156"/>
              <a:ext cx="5368302" cy="1631216"/>
            </a:xfrm>
            <a:prstGeom prst="rect">
              <a:avLst/>
            </a:prstGeom>
            <a:solidFill>
              <a:srgbClr val="BFBFB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140655" y="32745984"/>
            <a:ext cx="30465703" cy="10376874"/>
            <a:chOff x="-140655" y="32745984"/>
            <a:chExt cx="30465703" cy="10376874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5" y="32745984"/>
              <a:ext cx="30407930" cy="10376874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28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86061"/>
                <a:ext cx="6363759" cy="115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sp>
        <p:nvSpPr>
          <p:cNvPr id="79" name="Explosion: 8 Points 78"/>
          <p:cNvSpPr/>
          <p:nvPr/>
        </p:nvSpPr>
        <p:spPr>
          <a:xfrm>
            <a:off x="-821254" y="4961143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921058" y="11254012"/>
            <a:ext cx="8040015" cy="7429465"/>
          </a:xfrm>
          <a:prstGeom prst="ellipse">
            <a:avLst/>
          </a:prstGeom>
          <a:solidFill>
            <a:srgbClr val="CD6D6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1014796" y="3933422"/>
            <a:ext cx="11358461" cy="1837824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Source Code Pro</vt:lpstr>
      <vt:lpstr>Arial</vt:lpstr>
      <vt:lpstr>Oxygen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20</cp:revision>
  <dcterms:modified xsi:type="dcterms:W3CDTF">2017-08-01T18:39:54Z</dcterms:modified>
</cp:coreProperties>
</file>