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6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777675" y="9712796"/>
            <a:ext cx="8040015" cy="9531531"/>
            <a:chOff x="10921058" y="9151946"/>
            <a:chExt cx="8040015" cy="9531531"/>
          </a:xfrm>
        </p:grpSpPr>
        <p:sp>
          <p:nvSpPr>
            <p:cNvPr id="82" name="Oval 81"/>
            <p:cNvSpPr/>
            <p:nvPr/>
          </p:nvSpPr>
          <p:spPr>
            <a:xfrm>
              <a:off x="10921058" y="11254012"/>
              <a:ext cx="8040015" cy="7429465"/>
            </a:xfrm>
            <a:prstGeom prst="ellipse">
              <a:avLst/>
            </a:prstGeom>
            <a:solidFill>
              <a:srgbClr val="CD6D6D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114259" y="9151946"/>
              <a:ext cx="5944661" cy="8096344"/>
              <a:chOff x="12160993" y="8649848"/>
              <a:chExt cx="5944661" cy="809634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9152" y="8649848"/>
                <a:ext cx="406713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b="1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Guarantees planned in software architecture design do not always carry through to implementations.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Readability, Conformance(?), Communication Integrity, SWA as a live component, 3 SWA views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33896" y="6047636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59567" y="8095201"/>
            <a:ext cx="10194379" cy="12083053"/>
            <a:chOff x="659567" y="8095201"/>
            <a:chExt cx="10194379" cy="12083053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59567" y="8956974"/>
              <a:ext cx="10194379" cy="11221280"/>
              <a:chOff x="659567" y="8956974"/>
              <a:chExt cx="10194379" cy="11221280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659567" y="8956974"/>
                <a:ext cx="10194379" cy="11221280"/>
                <a:chOff x="659567" y="8956974"/>
                <a:chExt cx="10194379" cy="1122128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59567" y="8956974"/>
                  <a:ext cx="10194379" cy="10881629"/>
                  <a:chOff x="1577981" y="5906435"/>
                  <a:chExt cx="9011111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577981" y="5906435"/>
                    <a:ext cx="7770353" cy="13240385"/>
                    <a:chOff x="1467478" y="5729527"/>
                    <a:chExt cx="7770353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467478" y="5729527"/>
                      <a:ext cx="7770353" cy="13240382"/>
                      <a:chOff x="1467478" y="5729527"/>
                      <a:chExt cx="7770353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123841" y="11942212"/>
                        <a:ext cx="363946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</a:t>
                        </a:r>
                      </a:p>
                      <a:p>
                        <a:pPr algn="ctr"/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and Connector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777323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233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53</cp:revision>
  <dcterms:modified xsi:type="dcterms:W3CDTF">2017-08-02T18:32:21Z</dcterms:modified>
</cp:coreProperties>
</file>