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E8"/>
    <a:srgbClr val="7D99A7"/>
    <a:srgbClr val="CD6D6D"/>
    <a:srgbClr val="97D256"/>
    <a:srgbClr val="EEDD96"/>
    <a:srgbClr val="D58585"/>
    <a:srgbClr val="F09090"/>
    <a:srgbClr val="F3A3A3"/>
    <a:srgbClr val="BFBFB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46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9712796"/>
            <a:ext cx="8040015" cy="9531531"/>
            <a:chOff x="10921058" y="9151946"/>
            <a:chExt cx="8040015" cy="9531531"/>
          </a:xfrm>
        </p:grpSpPr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114259" y="9151946"/>
              <a:ext cx="5944661" cy="8096344"/>
              <a:chOff x="12160993" y="8649848"/>
              <a:chExt cx="5944661" cy="809634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9152" y="8649848"/>
                <a:ext cx="406713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b="1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It is hard to determine whether the logical relationships between entities in architecture diagrams are present in system implementations. 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SWA and implementation</a:t>
            </a: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do anything interesting with SWA (i.e. checks)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SWA Views: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Makes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SWA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architecture conformance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179305"/>
            <a:chOff x="719899" y="8095201"/>
            <a:chExt cx="10134047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317532"/>
              <a:chOff x="719899" y="8956974"/>
              <a:chExt cx="10134047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317532"/>
                <a:chOff x="719899" y="8956974"/>
                <a:chExt cx="10134047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2"/>
                      <a:chOff x="1520807" y="5729527"/>
                      <a:chExt cx="7717024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</a:t>
                        </a:r>
                        <a:r>
                          <a:rPr lang="en-US" sz="3200" dirty="0" err="1">
                            <a:latin typeface="Oxygen" panose="02000503000000000000" pitchFamily="2" charset="0"/>
                          </a:rPr>
                          <a:t>CnC</a:t>
                        </a:r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sp>
        <p:nvSpPr>
          <p:cNvPr id="119" name="TextBox 118"/>
          <p:cNvSpPr txBox="1"/>
          <p:nvPr/>
        </p:nvSpPr>
        <p:spPr>
          <a:xfrm>
            <a:off x="759006" y="23129086"/>
            <a:ext cx="10598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Architecture concepts are runtime entities in Trinity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&lt;This is an explanation of the different architecture entities in Trinity, not specific to an example&gt;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Component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Connector</a:t>
            </a:r>
          </a:p>
          <a:p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entryPoints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(?)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-820465" y="21233091"/>
            <a:ext cx="8650551" cy="1477415"/>
            <a:chOff x="-870930" y="22165668"/>
            <a:chExt cx="9450261" cy="1723158"/>
          </a:xfrm>
        </p:grpSpPr>
        <p:sp>
          <p:nvSpPr>
            <p:cNvPr id="120" name="Arrow: Chevron 119"/>
            <p:cNvSpPr/>
            <p:nvPr/>
          </p:nvSpPr>
          <p:spPr>
            <a:xfrm rot="10800000">
              <a:off x="-870930" y="22165668"/>
              <a:ext cx="9450261" cy="1723158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5115" y="22610693"/>
              <a:ext cx="7258932" cy="82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85000"/>
                    </a:schemeClr>
                  </a:solidFill>
                  <a:latin typeface="Oxygen" panose="02000503000000000000" pitchFamily="2" charset="0"/>
                </a:rPr>
                <a:t>Implementation Concepts</a:t>
              </a: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4499771" y="25307028"/>
            <a:ext cx="867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Demonstrated Principles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Reuse/adaptability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integrity, especially in distributed systems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47327" y="34314058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435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70</cp:revision>
  <dcterms:modified xsi:type="dcterms:W3CDTF">2017-08-02T19:59:59Z</dcterms:modified>
</cp:coreProperties>
</file>