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3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xplosion: 8 Points 78"/>
          <p:cNvSpPr/>
          <p:nvPr/>
        </p:nvSpPr>
        <p:spPr>
          <a:xfrm>
            <a:off x="-821254" y="4961143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14259" y="8998719"/>
            <a:ext cx="5944661" cy="8249571"/>
            <a:chOff x="12160993" y="8496621"/>
            <a:chExt cx="5944661" cy="8249571"/>
          </a:xfrm>
        </p:grpSpPr>
        <p:sp>
          <p:nvSpPr>
            <p:cNvPr id="70" name="Shape 70"/>
            <p:cNvSpPr/>
            <p:nvPr/>
          </p:nvSpPr>
          <p:spPr>
            <a:xfrm>
              <a:off x="12160993" y="9778349"/>
              <a:ext cx="5944661" cy="6967843"/>
            </a:xfrm>
            <a:prstGeom prst="flowChartMagneticDisk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25589" y="8496621"/>
              <a:ext cx="3815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Oxygen" panose="02000503000000000000" pitchFamily="2" charset="0"/>
                </a:rPr>
                <a:t>The Problem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47735" y="12805877"/>
              <a:ext cx="51711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Oxygen" panose="02000503000000000000" pitchFamily="2" charset="0"/>
                </a:rPr>
                <a:t>Guarantees planned in software architecture design do not always carry through to implementations.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82" y="6690571"/>
            <a:ext cx="10314334" cy="13010049"/>
            <a:chOff x="1459917" y="6136769"/>
            <a:chExt cx="10314334" cy="13010049"/>
          </a:xfrm>
        </p:grpSpPr>
        <p:grpSp>
          <p:nvGrpSpPr>
            <p:cNvPr id="24" name="Group 23"/>
            <p:cNvGrpSpPr/>
            <p:nvPr/>
          </p:nvGrpSpPr>
          <p:grpSpPr>
            <a:xfrm>
              <a:off x="1459917" y="6136769"/>
              <a:ext cx="7882010" cy="13010049"/>
              <a:chOff x="1349414" y="5959861"/>
              <a:chExt cx="7882010" cy="1301004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9414" y="5959861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538536" y="5959861"/>
                  <a:ext cx="6692888" cy="13010049"/>
                  <a:chOff x="3325408" y="5804822"/>
                  <a:chExt cx="6692888" cy="1301004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325408" y="5804822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3325408" y="5804822"/>
                      <a:ext cx="5383840" cy="13010049"/>
                      <a:chOff x="3325408" y="5804822"/>
                      <a:chExt cx="5383840" cy="13010049"/>
                    </a:xfrm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3325409" y="5804822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325408" y="10443536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25408" y="15175411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709248" y="7624552"/>
                      <a:ext cx="1309048" cy="9344526"/>
                      <a:chOff x="8709248" y="7624552"/>
                      <a:chExt cx="1309048" cy="9344526"/>
                    </a:xfrm>
                  </p:grpSpPr>
                  <p:cxnSp>
                    <p:nvCxnSpPr>
                      <p:cNvPr id="9" name="Straight Connector 8"/>
                      <p:cNvCxnSpPr>
                        <a:stCxn id="2" idx="3"/>
                      </p:cNvCxnSpPr>
                      <p:nvPr/>
                    </p:nvCxnSpPr>
                    <p:spPr>
                      <a:xfrm>
                        <a:off x="8709248" y="762455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8716462" y="1227238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8717270" y="16969078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0010274" y="7624552"/>
                    <a:ext cx="8022" cy="9370589"/>
                  </a:xfrm>
                  <a:prstGeom prst="line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1123331" y="7456425"/>
                  <a:ext cx="1960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latin typeface="Oxygen" panose="02000503000000000000" pitchFamily="2" charset="0"/>
                    </a:rPr>
                    <a:t>Module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13198" y="11879696"/>
                  <a:ext cx="294965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Oxygen" panose="02000503000000000000" pitchFamily="2" charset="0"/>
                    </a:rPr>
                    <a:t>Component </a:t>
                  </a:r>
                </a:p>
                <a:p>
                  <a:r>
                    <a:rPr lang="en-US" sz="3200" dirty="0">
                      <a:latin typeface="Oxygen" panose="02000503000000000000" pitchFamily="2" charset="0"/>
                    </a:rPr>
                    <a:t>and Connector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 rot="16200000">
                <a:off x="766891" y="16842403"/>
                <a:ext cx="2703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dirty="0">
                    <a:latin typeface="Oxygen" panose="02000503000000000000" pitchFamily="2" charset="0"/>
                  </a:rPr>
                  <a:t>Deployment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9348334" y="12604329"/>
              <a:ext cx="2425917" cy="0"/>
            </a:xfrm>
            <a:prstGeom prst="straightConnector1">
              <a:avLst/>
            </a:prstGeom>
            <a:ln w="63500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412229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2" y="32865657"/>
            <a:ext cx="30407932" cy="9928580"/>
            <a:chOff x="-140657" y="32745983"/>
            <a:chExt cx="30465705" cy="1025328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7" y="32745983"/>
              <a:ext cx="30407930" cy="1025328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6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30</cp:revision>
  <dcterms:modified xsi:type="dcterms:W3CDTF">2017-08-01T21:55:10Z</dcterms:modified>
</cp:coreProperties>
</file>