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3BD"/>
    <a:srgbClr val="A6A6A6"/>
    <a:srgbClr val="EEDD9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379018"/>
            <a:ext cx="30262996" cy="10199816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0" y="30891742"/>
            <a:ext cx="30267277" cy="11878871"/>
            <a:chOff x="-140659" y="32515693"/>
            <a:chExt cx="30465705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3464546" y="32945731"/>
              <a:ext cx="6860249" cy="2255629"/>
              <a:chOff x="-140387" y="24743864"/>
              <a:chExt cx="7268093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387" y="24743864"/>
                <a:ext cx="7268093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76825" y="25125845"/>
                <a:ext cx="5611889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check for conformity to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179305"/>
            <a:chOff x="719899" y="8095201"/>
            <a:chExt cx="10134047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317532"/>
              <a:chOff x="719899" y="8956974"/>
              <a:chExt cx="10134047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317532"/>
                <a:chOff x="719899" y="8956974"/>
                <a:chExt cx="10134047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2"/>
                      <a:chOff x="1520807" y="5729527"/>
                      <a:chExt cx="7717024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</a:t>
                        </a:r>
                        <a:r>
                          <a:rPr lang="en-US" sz="3200" dirty="0" err="1">
                            <a:latin typeface="Oxygen" panose="02000503000000000000" pitchFamily="2" charset="0"/>
                          </a:rPr>
                          <a:t>CnC</a:t>
                        </a:r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grpSp>
        <p:nvGrpSpPr>
          <p:cNvPr id="163" name="Group 162"/>
          <p:cNvGrpSpPr/>
          <p:nvPr/>
        </p:nvGrpSpPr>
        <p:grpSpPr>
          <a:xfrm>
            <a:off x="-830814" y="22750948"/>
            <a:ext cx="16411184" cy="6649841"/>
            <a:chOff x="-7634781" y="22718885"/>
            <a:chExt cx="16411184" cy="6649841"/>
          </a:xfrm>
        </p:grpSpPr>
        <p:sp>
          <p:nvSpPr>
            <p:cNvPr id="119" name="TextBox 118"/>
            <p:cNvSpPr txBox="1"/>
            <p:nvPr/>
          </p:nvSpPr>
          <p:spPr>
            <a:xfrm>
              <a:off x="-6084069" y="24567412"/>
              <a:ext cx="148604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Trinity Architecture Components</a:t>
              </a: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runtime entity that may interact with other components through ports.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Connector: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interaction pathways that join two compatible component ports.</a:t>
              </a:r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Port: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 access points that enable interaction with other components.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entryPoints</a:t>
              </a: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program starting point that enables execution.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-7634781" y="22718885"/>
              <a:ext cx="9328383" cy="1477415"/>
              <a:chOff x="-8315203" y="23898600"/>
              <a:chExt cx="10190756" cy="1723158"/>
            </a:xfrm>
          </p:grpSpPr>
          <p:sp>
            <p:nvSpPr>
              <p:cNvPr id="120" name="Arrow: Chevron 119"/>
              <p:cNvSpPr/>
              <p:nvPr/>
            </p:nvSpPr>
            <p:spPr>
              <a:xfrm rot="10800000">
                <a:off x="-8315203" y="23898600"/>
                <a:ext cx="10190756" cy="1723158"/>
              </a:xfrm>
              <a:prstGeom prst="chevron">
                <a:avLst/>
              </a:prstGeom>
              <a:solidFill>
                <a:srgbClr val="9EB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-6621134" y="24347364"/>
                <a:ext cx="7258933" cy="82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Implementation Concepts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8347938" y="30008769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632649" y="32934240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864813" y="23048482"/>
            <a:ext cx="10175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Trinity’s design demonstrates the following principles: </a:t>
            </a: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 and adaptability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integrity, especially in distributed systems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830814" y="20758395"/>
            <a:ext cx="7206462" cy="1739304"/>
            <a:chOff x="-1129898" y="25970449"/>
            <a:chExt cx="7206462" cy="2104559"/>
          </a:xfrm>
        </p:grpSpPr>
        <p:sp>
          <p:nvSpPr>
            <p:cNvPr id="165" name="Arrow: Chevron 164"/>
            <p:cNvSpPr/>
            <p:nvPr/>
          </p:nvSpPr>
          <p:spPr>
            <a:xfrm rot="10800000">
              <a:off x="-1129898" y="25970449"/>
              <a:ext cx="7206462" cy="2095405"/>
            </a:xfrm>
            <a:prstGeom prst="chevron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97" y="26006273"/>
              <a:ext cx="4439346" cy="20687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9632650" y="21236938"/>
            <a:ext cx="11395282" cy="1477415"/>
            <a:chOff x="-2523330" y="22165667"/>
            <a:chExt cx="11102660" cy="1723158"/>
          </a:xfrm>
        </p:grpSpPr>
        <p:sp>
          <p:nvSpPr>
            <p:cNvPr id="169" name="Arrow: Chevron 168"/>
            <p:cNvSpPr/>
            <p:nvPr/>
          </p:nvSpPr>
          <p:spPr>
            <a:xfrm rot="10800000">
              <a:off x="-2523330" y="22165667"/>
              <a:ext cx="11102660" cy="1723158"/>
            </a:xfrm>
            <a:prstGeom prst="chevron">
              <a:avLst/>
            </a:prstGeom>
            <a:solidFill>
              <a:srgbClr val="9E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1480961" y="22501594"/>
              <a:ext cx="9314998" cy="100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Demonstrated Principles</a:t>
              </a: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8474709" y="22922048"/>
            <a:ext cx="90224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Architecture concepts  are translated into runtime entities in Trinity</a:t>
            </a:r>
            <a:endParaRPr lang="en-US" sz="39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464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93</cp:revision>
  <dcterms:modified xsi:type="dcterms:W3CDTF">2017-08-03T00:59:52Z</dcterms:modified>
</cp:coreProperties>
</file>