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5" r:id="rId44"/>
    <p:sldId id="316" r:id="rId45"/>
    <p:sldId id="317" r:id="rId46"/>
    <p:sldId id="318" r:id="rId47"/>
    <p:sldId id="312" r:id="rId48"/>
    <p:sldId id="313" r:id="rId49"/>
    <p:sldId id="314" r:id="rId50"/>
  </p:sldIdLst>
  <p:sldSz cx="9359900" cy="6858000"/>
  <p:notesSz cx="93599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6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1992" y="2125980"/>
            <a:ext cx="795591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03985" y="3840480"/>
            <a:ext cx="655193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C7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0" i="0">
                <a:solidFill>
                  <a:srgbClr val="5CF0F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C7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0" i="0">
                <a:solidFill>
                  <a:srgbClr val="5CF0F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67995" y="1577340"/>
            <a:ext cx="4071556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20348" y="1577340"/>
            <a:ext cx="4071556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C7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0" i="0">
                <a:solidFill>
                  <a:srgbClr val="5CF0F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C7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C7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4628" y="2350428"/>
            <a:ext cx="3070642" cy="871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0" i="0">
                <a:solidFill>
                  <a:srgbClr val="5CF0F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7995" y="1577340"/>
            <a:ext cx="84239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82366" y="6377940"/>
            <a:ext cx="299516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7995" y="6377940"/>
            <a:ext cx="2152777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2914" y="6538299"/>
            <a:ext cx="2286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35C7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9.jp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g"/><Relationship Id="rId3" Type="http://schemas.openxmlformats.org/officeDocument/2006/relationships/image" Target="../media/image3.png"/><Relationship Id="rId7" Type="http://schemas.openxmlformats.org/officeDocument/2006/relationships/image" Target="../media/image68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5.jp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g"/><Relationship Id="rId3" Type="http://schemas.openxmlformats.org/officeDocument/2006/relationships/image" Target="../media/image3.png"/><Relationship Id="rId7" Type="http://schemas.openxmlformats.org/officeDocument/2006/relationships/image" Target="../media/image78.jp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1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3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3.png"/><Relationship Id="rId7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698" y="1894393"/>
            <a:ext cx="7658734" cy="2775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</a:pPr>
            <a:endParaRPr lang="en-US" sz="2550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lang="en-US" sz="2550" b="1" spc="-10" dirty="0" smtClean="0">
                <a:solidFill>
                  <a:srgbClr val="7030A0"/>
                </a:solidFill>
                <a:latin typeface="Cambria"/>
                <a:cs typeface="Cambria"/>
              </a:rPr>
              <a:t>2023-24 Odd Semester</a:t>
            </a:r>
          </a:p>
          <a:p>
            <a:pPr algn="ctr">
              <a:lnSpc>
                <a:spcPct val="100000"/>
              </a:lnSpc>
            </a:pPr>
            <a:endParaRPr lang="en-US" sz="2550" b="1" spc="-10" dirty="0">
              <a:solidFill>
                <a:srgbClr val="7030A0"/>
              </a:solidFill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lang="en-US" sz="2550" b="1" spc="-10" dirty="0" smtClean="0">
                <a:solidFill>
                  <a:srgbClr val="7030A0"/>
                </a:solidFill>
                <a:latin typeface="Cambria"/>
                <a:cs typeface="Cambria"/>
              </a:rPr>
              <a:t>Training on Data Structures</a:t>
            </a:r>
            <a:endParaRPr lang="en-US" sz="2550" b="1" spc="-10" dirty="0">
              <a:solidFill>
                <a:srgbClr val="7030A0"/>
              </a:solidFill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endParaRPr lang="en-US" sz="2550" b="1" spc="-10" dirty="0">
              <a:solidFill>
                <a:srgbClr val="7030A0"/>
              </a:solidFill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2600" b="1" spc="-10" dirty="0" smtClean="0">
                <a:solidFill>
                  <a:srgbClr val="7030A0"/>
                </a:solidFill>
                <a:latin typeface="Cambria"/>
                <a:cs typeface="Cambria"/>
              </a:rPr>
              <a:t>Linear</a:t>
            </a:r>
            <a:r>
              <a:rPr sz="2600" b="1" spc="-15" dirty="0" smtClean="0">
                <a:solidFill>
                  <a:srgbClr val="7030A0"/>
                </a:solidFill>
                <a:latin typeface="Cambria"/>
                <a:cs typeface="Cambria"/>
              </a:rPr>
              <a:t> </a:t>
            </a:r>
            <a:r>
              <a:rPr sz="2600" b="1" spc="-10" dirty="0">
                <a:solidFill>
                  <a:srgbClr val="7030A0"/>
                </a:solidFill>
                <a:latin typeface="Cambria"/>
                <a:cs typeface="Cambria"/>
              </a:rPr>
              <a:t>Data</a:t>
            </a:r>
            <a:r>
              <a:rPr sz="2600" b="1" spc="-15" dirty="0">
                <a:solidFill>
                  <a:srgbClr val="7030A0"/>
                </a:solidFill>
                <a:latin typeface="Cambria"/>
                <a:cs typeface="Cambria"/>
              </a:rPr>
              <a:t> </a:t>
            </a:r>
            <a:r>
              <a:rPr sz="2600" b="1" spc="-10" dirty="0" smtClean="0">
                <a:solidFill>
                  <a:srgbClr val="7030A0"/>
                </a:solidFill>
                <a:latin typeface="Cambria"/>
                <a:cs typeface="Cambria"/>
              </a:rPr>
              <a:t>Structure-Stack</a:t>
            </a:r>
            <a:r>
              <a:rPr lang="en-US" sz="2600" b="1" spc="-10" dirty="0" smtClean="0">
                <a:solidFill>
                  <a:srgbClr val="7030A0"/>
                </a:solidFill>
                <a:latin typeface="Cambria"/>
                <a:cs typeface="Cambria"/>
              </a:rPr>
              <a:t> ADT</a:t>
            </a:r>
          </a:p>
          <a:p>
            <a:pPr algn="ctr">
              <a:lnSpc>
                <a:spcPct val="100000"/>
              </a:lnSpc>
            </a:pPr>
            <a:endParaRPr sz="2600" dirty="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0586" y="228600"/>
            <a:ext cx="6132641" cy="14477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03" y="1514195"/>
            <a:ext cx="7648689" cy="362795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5614" y="1914525"/>
            <a:ext cx="7186107" cy="302894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9398" y="1905000"/>
            <a:ext cx="8068234" cy="30479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8489" y="1857375"/>
            <a:ext cx="8068235" cy="314324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5614" y="1857375"/>
            <a:ext cx="7605656" cy="314324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2429" y="1766383"/>
            <a:ext cx="7767020" cy="306704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4695" y="1041256"/>
            <a:ext cx="6553199" cy="398794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07703" y="1400344"/>
            <a:ext cx="7680325" cy="4204335"/>
            <a:chOff x="807703" y="1400344"/>
            <a:chExt cx="7680325" cy="420433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7703" y="1400344"/>
              <a:ext cx="7572374" cy="23145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400" y="3727919"/>
              <a:ext cx="7573384" cy="18764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2447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103" y="1018032"/>
            <a:ext cx="9245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Step1: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6824" y="1465450"/>
            <a:ext cx="7853082" cy="1990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9853" y="3852078"/>
            <a:ext cx="7723990" cy="18002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7684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1103" y="1018032"/>
            <a:ext cx="9245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Step2: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4701" y="1865500"/>
            <a:ext cx="8111265" cy="363165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77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2248" y="832496"/>
            <a:ext cx="4769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A50021"/>
                </a:solidFill>
              </a:rPr>
              <a:t>Topics</a:t>
            </a:r>
            <a:r>
              <a:rPr sz="4000" spc="-40" dirty="0">
                <a:solidFill>
                  <a:srgbClr val="A50021"/>
                </a:solidFill>
              </a:rPr>
              <a:t> </a:t>
            </a:r>
            <a:r>
              <a:rPr sz="4000" spc="-5" dirty="0">
                <a:solidFill>
                  <a:srgbClr val="A50021"/>
                </a:solidFill>
              </a:rPr>
              <a:t>to</a:t>
            </a:r>
            <a:r>
              <a:rPr sz="4000" spc="-40" dirty="0">
                <a:solidFill>
                  <a:srgbClr val="A50021"/>
                </a:solidFill>
              </a:rPr>
              <a:t> </a:t>
            </a:r>
            <a:r>
              <a:rPr sz="4000" dirty="0">
                <a:solidFill>
                  <a:srgbClr val="A50021"/>
                </a:solidFill>
              </a:rPr>
              <a:t>be</a:t>
            </a:r>
            <a:r>
              <a:rPr sz="4000" spc="-30" dirty="0">
                <a:solidFill>
                  <a:srgbClr val="A50021"/>
                </a:solidFill>
              </a:rPr>
              <a:t> </a:t>
            </a:r>
            <a:r>
              <a:rPr sz="4000" spc="-5" dirty="0">
                <a:solidFill>
                  <a:srgbClr val="A50021"/>
                </a:solidFill>
              </a:rPr>
              <a:t>covered…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469742" y="2120085"/>
            <a:ext cx="4972208" cy="2372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00"/>
              </a:spcBef>
              <a:buClr>
                <a:srgbClr val="0BD0D9"/>
              </a:buClr>
              <a:buSzPct val="95000"/>
              <a:buFont typeface="Segoe UI Symbol"/>
              <a:buChar char="⚫"/>
              <a:tabLst>
                <a:tab pos="358140" algn="l"/>
                <a:tab pos="358775" algn="l"/>
              </a:tabLst>
            </a:pPr>
            <a:r>
              <a:rPr sz="2000" spc="-5" dirty="0">
                <a:latin typeface="Times New Roman"/>
                <a:cs typeface="Times New Roman"/>
              </a:rPr>
              <a:t>Stack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ADT</a:t>
            </a:r>
            <a:endParaRPr sz="2000" dirty="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600"/>
              </a:spcBef>
              <a:buClr>
                <a:srgbClr val="0BD0D9"/>
              </a:buClr>
              <a:buSzPct val="95000"/>
              <a:buFont typeface="Segoe UI Symbol"/>
              <a:buChar char="⚫"/>
              <a:tabLst>
                <a:tab pos="358140" algn="l"/>
                <a:tab pos="358775" algn="l"/>
              </a:tabLst>
            </a:pPr>
            <a:r>
              <a:rPr sz="2000" spc="-5" dirty="0" smtClean="0">
                <a:latin typeface="Times New Roman"/>
                <a:cs typeface="Times New Roman"/>
              </a:rPr>
              <a:t>Operations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spcBef>
                <a:spcPts val="1600"/>
              </a:spcBef>
              <a:buClr>
                <a:srgbClr val="0BD0D9"/>
              </a:buClr>
              <a:buSzPct val="95000"/>
              <a:buFont typeface="Segoe UI Symbol"/>
              <a:buChar char="⚫"/>
              <a:tabLst>
                <a:tab pos="358140" algn="l"/>
                <a:tab pos="35877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Array Implementation of Stack</a:t>
            </a:r>
          </a:p>
          <a:p>
            <a:pPr marL="358140" indent="-346075">
              <a:lnSpc>
                <a:spcPct val="100000"/>
              </a:lnSpc>
              <a:spcBef>
                <a:spcPts val="1600"/>
              </a:spcBef>
              <a:buClr>
                <a:srgbClr val="0BD0D9"/>
              </a:buClr>
              <a:buSzPct val="95000"/>
              <a:buFont typeface="Segoe UI Symbol"/>
              <a:buChar char="⚫"/>
              <a:tabLst>
                <a:tab pos="358140" algn="l"/>
                <a:tab pos="35877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Applications of Stack</a:t>
            </a:r>
          </a:p>
          <a:p>
            <a:pPr marL="12065">
              <a:lnSpc>
                <a:spcPct val="100000"/>
              </a:lnSpc>
              <a:spcBef>
                <a:spcPts val="1600"/>
              </a:spcBef>
              <a:buClr>
                <a:srgbClr val="0BD0D9"/>
              </a:buClr>
              <a:buSzPct val="95000"/>
              <a:tabLst>
                <a:tab pos="358140" algn="l"/>
                <a:tab pos="358775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804514" y="6538310"/>
            <a:ext cx="1016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035C75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103" y="1018032"/>
            <a:ext cx="9245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Step3: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913" y="1863201"/>
            <a:ext cx="8003689" cy="351562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993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1103" y="1018030"/>
            <a:ext cx="25190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7185" algn="l"/>
              </a:tabLst>
            </a:pP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Repeatin</a:t>
            </a:r>
            <a:r>
              <a:rPr sz="2600" b="1" dirty="0">
                <a:solidFill>
                  <a:srgbClr val="000000"/>
                </a:solidFill>
                <a:latin typeface="Times New Roman"/>
                <a:cs typeface="Times New Roman"/>
              </a:rPr>
              <a:t>g	</a:t>
            </a: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Step3: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4550" y="1657573"/>
            <a:ext cx="7949900" cy="378579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031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103" y="1018032"/>
            <a:ext cx="25190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7185" algn="l"/>
              </a:tabLst>
            </a:pP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Repeatin</a:t>
            </a:r>
            <a:r>
              <a:rPr sz="2600" b="1" dirty="0">
                <a:solidFill>
                  <a:srgbClr val="000000"/>
                </a:solidFill>
                <a:latin typeface="Times New Roman"/>
                <a:cs typeface="Times New Roman"/>
              </a:rPr>
              <a:t>g	</a:t>
            </a: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Step3: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701" y="1683853"/>
            <a:ext cx="8035962" cy="38670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467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103" y="1018032"/>
            <a:ext cx="9245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Step4: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309" y="1565797"/>
            <a:ext cx="7939143" cy="40066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7317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103" y="1018032"/>
            <a:ext cx="9245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Step4: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972" y="1679369"/>
            <a:ext cx="8240358" cy="38004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875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1103" y="1018032"/>
            <a:ext cx="25190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7185" algn="l"/>
              </a:tabLst>
            </a:pP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Repeatin</a:t>
            </a:r>
            <a:r>
              <a:rPr sz="2600" b="1" dirty="0">
                <a:solidFill>
                  <a:srgbClr val="000000"/>
                </a:solidFill>
                <a:latin typeface="Times New Roman"/>
                <a:cs typeface="Times New Roman"/>
              </a:rPr>
              <a:t>g	</a:t>
            </a: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Step3: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6974" y="1710411"/>
            <a:ext cx="8143539" cy="378142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4808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6663" y="1018032"/>
            <a:ext cx="28365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Overflow</a:t>
            </a:r>
            <a:r>
              <a:rPr sz="2600" b="1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Condition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1672" y="1546748"/>
            <a:ext cx="8165053" cy="400419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831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103" y="1018032"/>
            <a:ext cx="9245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Step5: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308" y="1533524"/>
            <a:ext cx="8068235" cy="39421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368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103" y="1018032"/>
            <a:ext cx="9245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Step6: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579" y="1462088"/>
            <a:ext cx="8251114" cy="39338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5685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1103" y="1018032"/>
            <a:ext cx="33108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Program</a:t>
            </a:r>
            <a:r>
              <a:rPr sz="26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6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6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language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5915" y="1569776"/>
            <a:ext cx="7820809" cy="345404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043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98453" y="1576357"/>
            <a:ext cx="6125536" cy="39100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126" y="1420009"/>
            <a:ext cx="7239896" cy="4216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082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2584" y="1387736"/>
            <a:ext cx="6938681" cy="399108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385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1105" y="1172585"/>
            <a:ext cx="6781369" cy="258183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0979" y="4227755"/>
            <a:ext cx="3282838" cy="111879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2288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9" y="1312433"/>
            <a:ext cx="6357768" cy="44106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447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2991" y="1344707"/>
            <a:ext cx="3865376" cy="197940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0160" y="3634795"/>
            <a:ext cx="4130935" cy="23787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095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103" y="3351021"/>
            <a:ext cx="10515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Output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9906" y="1264582"/>
            <a:ext cx="3686640" cy="21455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2802" y="4206240"/>
            <a:ext cx="2851467" cy="123931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09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707" y="988582"/>
            <a:ext cx="7868620" cy="44655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588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3670" y="1556945"/>
            <a:ext cx="3724144" cy="2324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9552" y="1624348"/>
            <a:ext cx="3141232" cy="30444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362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2396" y="623945"/>
            <a:ext cx="8696325" cy="3959225"/>
            <a:chOff x="482396" y="623945"/>
            <a:chExt cx="8696325" cy="3959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396" y="623945"/>
              <a:ext cx="8696324" cy="39588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182" y="3386811"/>
              <a:ext cx="1619249" cy="42862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8070" y="4728321"/>
            <a:ext cx="5314949" cy="6286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089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29306" y="1153757"/>
            <a:ext cx="4753328" cy="30202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7427" y="1633313"/>
            <a:ext cx="1619249" cy="4286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76976" y="4344129"/>
            <a:ext cx="2505074" cy="159067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666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1103" y="1018032"/>
            <a:ext cx="15938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Stack</a:t>
            </a:r>
            <a:r>
              <a:rPr sz="2600" b="1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ADT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0527" y="1915366"/>
            <a:ext cx="6352857" cy="34575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9674" y="1238642"/>
            <a:ext cx="5208847" cy="42154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15597" y="1413622"/>
            <a:ext cx="2066924" cy="360044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6984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674" y="1238642"/>
            <a:ext cx="5208847" cy="42154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25465" y="1461416"/>
            <a:ext cx="2438399" cy="35909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0947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0582" y="1174095"/>
            <a:ext cx="5208847" cy="459200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67419" y="1108542"/>
            <a:ext cx="2320363" cy="23554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03981" y="3915783"/>
            <a:ext cx="2194559" cy="234516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1480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07127" y="1714499"/>
            <a:ext cx="6206836" cy="328699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538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3786" y="1105548"/>
            <a:ext cx="7200395" cy="48380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7990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8608" y="916492"/>
            <a:ext cx="8177573" cy="23393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6346" y="3535074"/>
            <a:ext cx="8084417" cy="233925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559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4530" y="613499"/>
            <a:ext cx="7969251" cy="260075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0152" y="3617479"/>
            <a:ext cx="7860504" cy="23399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5339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131" y="1242229"/>
            <a:ext cx="6469007" cy="188824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673" y="3752963"/>
            <a:ext cx="6234130" cy="18478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94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6475" y="1276797"/>
            <a:ext cx="6255084" cy="40697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0098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</a:t>
            </a:r>
            <a:r>
              <a:rPr spc="-95" dirty="0"/>
              <a:t> </a:t>
            </a:r>
            <a:r>
              <a:rPr dirty="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19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1103" y="1018032"/>
            <a:ext cx="81406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Stack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97760" y="2016667"/>
            <a:ext cx="4175161" cy="317927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1103" y="1018032"/>
            <a:ext cx="81406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Stack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4775" y="1690688"/>
            <a:ext cx="6610349" cy="347662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1103" y="1018031"/>
            <a:ext cx="5358047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Stack</a:t>
            </a:r>
            <a:r>
              <a:rPr lang="en-US" sz="2600" b="1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-  Last In First Out (LIFO)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103" y="2417572"/>
            <a:ext cx="7226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Times New Roman"/>
                <a:cs typeface="Times New Roman"/>
              </a:rPr>
              <a:t>ADT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86236" y="1633817"/>
            <a:ext cx="4943474" cy="6857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76599" y="3046039"/>
            <a:ext cx="5105866" cy="280987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4883973"/>
            <a:ext cx="4108450" cy="1974214"/>
            <a:chOff x="0" y="4883973"/>
            <a:chExt cx="4108450" cy="1974214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081486"/>
              <a:ext cx="2095499" cy="7765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095" y="4883973"/>
              <a:ext cx="3267074" cy="122138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41103" y="1018030"/>
            <a:ext cx="16008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Operations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9930" y="2356149"/>
            <a:ext cx="6992544" cy="24632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29934" y="1585856"/>
            <a:ext cx="2600324" cy="609599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371330" cy="6863715"/>
            <a:chOff x="-5387" y="0"/>
            <a:chExt cx="9371330" cy="6863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614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359899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4744" y="0"/>
              <a:ext cx="4855155" cy="6000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285605" cy="1015365"/>
            </a:xfrm>
            <a:custGeom>
              <a:avLst/>
              <a:gdLst/>
              <a:ahLst/>
              <a:cxnLst/>
              <a:rect l="l" t="t" r="r" b="b"/>
              <a:pathLst>
                <a:path w="9285605" h="1015365">
                  <a:moveTo>
                    <a:pt x="0" y="1015121"/>
                  </a:moveTo>
                  <a:lnTo>
                    <a:pt x="52568" y="996451"/>
                  </a:lnTo>
                  <a:lnTo>
                    <a:pt x="110812" y="976136"/>
                  </a:lnTo>
                  <a:lnTo>
                    <a:pt x="173659" y="954649"/>
                  </a:lnTo>
                  <a:lnTo>
                    <a:pt x="240950" y="932137"/>
                  </a:lnTo>
                  <a:lnTo>
                    <a:pt x="312528" y="908748"/>
                  </a:lnTo>
                  <a:lnTo>
                    <a:pt x="349876" y="896771"/>
                  </a:lnTo>
                  <a:lnTo>
                    <a:pt x="388235" y="884630"/>
                  </a:lnTo>
                  <a:lnTo>
                    <a:pt x="427588" y="872343"/>
                  </a:lnTo>
                  <a:lnTo>
                    <a:pt x="467913" y="859929"/>
                  </a:lnTo>
                  <a:lnTo>
                    <a:pt x="509192" y="847406"/>
                  </a:lnTo>
                  <a:lnTo>
                    <a:pt x="551404" y="834793"/>
                  </a:lnTo>
                  <a:lnTo>
                    <a:pt x="594530" y="822108"/>
                  </a:lnTo>
                  <a:lnTo>
                    <a:pt x="638549" y="809370"/>
                  </a:lnTo>
                  <a:lnTo>
                    <a:pt x="683443" y="796597"/>
                  </a:lnTo>
                  <a:lnTo>
                    <a:pt x="729192" y="783807"/>
                  </a:lnTo>
                  <a:lnTo>
                    <a:pt x="775775" y="771019"/>
                  </a:lnTo>
                  <a:lnTo>
                    <a:pt x="823172" y="758251"/>
                  </a:lnTo>
                  <a:lnTo>
                    <a:pt x="871366" y="745522"/>
                  </a:lnTo>
                  <a:lnTo>
                    <a:pt x="920334" y="732850"/>
                  </a:lnTo>
                  <a:lnTo>
                    <a:pt x="970058" y="720254"/>
                  </a:lnTo>
                  <a:lnTo>
                    <a:pt x="1020518" y="707751"/>
                  </a:lnTo>
                  <a:lnTo>
                    <a:pt x="1071694" y="695362"/>
                  </a:lnTo>
                  <a:lnTo>
                    <a:pt x="1123567" y="683102"/>
                  </a:lnTo>
                  <a:lnTo>
                    <a:pt x="1176116" y="670993"/>
                  </a:lnTo>
                  <a:lnTo>
                    <a:pt x="1229322" y="659050"/>
                  </a:lnTo>
                  <a:lnTo>
                    <a:pt x="1283165" y="647294"/>
                  </a:lnTo>
                  <a:lnTo>
                    <a:pt x="1337626" y="635743"/>
                  </a:lnTo>
                  <a:lnTo>
                    <a:pt x="1392684" y="624414"/>
                  </a:lnTo>
                  <a:lnTo>
                    <a:pt x="1448320" y="613327"/>
                  </a:lnTo>
                  <a:lnTo>
                    <a:pt x="1504514" y="602500"/>
                  </a:lnTo>
                  <a:lnTo>
                    <a:pt x="1561247" y="591951"/>
                  </a:lnTo>
                  <a:lnTo>
                    <a:pt x="1618498" y="581699"/>
                  </a:lnTo>
                  <a:lnTo>
                    <a:pt x="1676248" y="571762"/>
                  </a:lnTo>
                  <a:lnTo>
                    <a:pt x="1734477" y="562158"/>
                  </a:lnTo>
                  <a:lnTo>
                    <a:pt x="1793166" y="552906"/>
                  </a:lnTo>
                  <a:lnTo>
                    <a:pt x="1852294" y="544025"/>
                  </a:lnTo>
                  <a:lnTo>
                    <a:pt x="1911842" y="535532"/>
                  </a:lnTo>
                  <a:lnTo>
                    <a:pt x="1971790" y="527447"/>
                  </a:lnTo>
                  <a:lnTo>
                    <a:pt x="2032118" y="519788"/>
                  </a:lnTo>
                  <a:lnTo>
                    <a:pt x="2092807" y="512572"/>
                  </a:lnTo>
                  <a:lnTo>
                    <a:pt x="2153837" y="505819"/>
                  </a:lnTo>
                  <a:lnTo>
                    <a:pt x="2215188" y="499547"/>
                  </a:lnTo>
                  <a:lnTo>
                    <a:pt x="2276840" y="493775"/>
                  </a:lnTo>
                  <a:lnTo>
                    <a:pt x="2338773" y="488520"/>
                  </a:lnTo>
                  <a:lnTo>
                    <a:pt x="2400969" y="483802"/>
                  </a:lnTo>
                  <a:lnTo>
                    <a:pt x="2463406" y="479638"/>
                  </a:lnTo>
                  <a:lnTo>
                    <a:pt x="2526066" y="476047"/>
                  </a:lnTo>
                  <a:lnTo>
                    <a:pt x="2588928" y="473048"/>
                  </a:lnTo>
                  <a:lnTo>
                    <a:pt x="2630455" y="471480"/>
                  </a:lnTo>
                  <a:lnTo>
                    <a:pt x="2672637" y="470297"/>
                  </a:lnTo>
                  <a:lnTo>
                    <a:pt x="2715457" y="469491"/>
                  </a:lnTo>
                  <a:lnTo>
                    <a:pt x="2758899" y="469050"/>
                  </a:lnTo>
                  <a:lnTo>
                    <a:pt x="2802946" y="468965"/>
                  </a:lnTo>
                  <a:lnTo>
                    <a:pt x="2847583" y="469226"/>
                  </a:lnTo>
                  <a:lnTo>
                    <a:pt x="2892791" y="469821"/>
                  </a:lnTo>
                  <a:lnTo>
                    <a:pt x="2938556" y="470742"/>
                  </a:lnTo>
                  <a:lnTo>
                    <a:pt x="2984861" y="471978"/>
                  </a:lnTo>
                  <a:lnTo>
                    <a:pt x="3031689" y="473518"/>
                  </a:lnTo>
                  <a:lnTo>
                    <a:pt x="3079024" y="475353"/>
                  </a:lnTo>
                  <a:lnTo>
                    <a:pt x="3126850" y="477473"/>
                  </a:lnTo>
                  <a:lnTo>
                    <a:pt x="3175150" y="479866"/>
                  </a:lnTo>
                  <a:lnTo>
                    <a:pt x="3223907" y="482524"/>
                  </a:lnTo>
                  <a:lnTo>
                    <a:pt x="3273105" y="485436"/>
                  </a:lnTo>
                  <a:lnTo>
                    <a:pt x="3322728" y="488592"/>
                  </a:lnTo>
                  <a:lnTo>
                    <a:pt x="3372760" y="491981"/>
                  </a:lnTo>
                  <a:lnTo>
                    <a:pt x="3423183" y="495593"/>
                  </a:lnTo>
                  <a:lnTo>
                    <a:pt x="3473982" y="499419"/>
                  </a:lnTo>
                  <a:lnTo>
                    <a:pt x="3525140" y="503448"/>
                  </a:lnTo>
                  <a:lnTo>
                    <a:pt x="3576641" y="507670"/>
                  </a:lnTo>
                  <a:lnTo>
                    <a:pt x="3628467" y="512075"/>
                  </a:lnTo>
                  <a:lnTo>
                    <a:pt x="3680604" y="516652"/>
                  </a:lnTo>
                  <a:lnTo>
                    <a:pt x="3733034" y="521391"/>
                  </a:lnTo>
                  <a:lnTo>
                    <a:pt x="3785741" y="526283"/>
                  </a:lnTo>
                  <a:lnTo>
                    <a:pt x="3838709" y="531317"/>
                  </a:lnTo>
                  <a:lnTo>
                    <a:pt x="3891920" y="536483"/>
                  </a:lnTo>
                  <a:lnTo>
                    <a:pt x="3945359" y="541771"/>
                  </a:lnTo>
                  <a:lnTo>
                    <a:pt x="3999010" y="547170"/>
                  </a:lnTo>
                  <a:lnTo>
                    <a:pt x="4052855" y="552671"/>
                  </a:lnTo>
                  <a:lnTo>
                    <a:pt x="4106879" y="558263"/>
                  </a:lnTo>
                  <a:lnTo>
                    <a:pt x="4161065" y="563936"/>
                  </a:lnTo>
                  <a:lnTo>
                    <a:pt x="4215396" y="569680"/>
                  </a:lnTo>
                  <a:lnTo>
                    <a:pt x="4269856" y="575485"/>
                  </a:lnTo>
                  <a:lnTo>
                    <a:pt x="4324429" y="581340"/>
                  </a:lnTo>
                  <a:lnTo>
                    <a:pt x="4379099" y="587236"/>
                  </a:lnTo>
                  <a:lnTo>
                    <a:pt x="4433848" y="593162"/>
                  </a:lnTo>
                  <a:lnTo>
                    <a:pt x="4488661" y="599108"/>
                  </a:lnTo>
                  <a:lnTo>
                    <a:pt x="4543520" y="605064"/>
                  </a:lnTo>
                  <a:lnTo>
                    <a:pt x="4598410" y="611020"/>
                  </a:lnTo>
                  <a:lnTo>
                    <a:pt x="4653315" y="616966"/>
                  </a:lnTo>
                  <a:lnTo>
                    <a:pt x="4708217" y="622891"/>
                  </a:lnTo>
                  <a:lnTo>
                    <a:pt x="4763100" y="628785"/>
                  </a:lnTo>
                  <a:lnTo>
                    <a:pt x="4817948" y="634638"/>
                  </a:lnTo>
                  <a:lnTo>
                    <a:pt x="4872745" y="640440"/>
                  </a:lnTo>
                  <a:lnTo>
                    <a:pt x="4927474" y="646181"/>
                  </a:lnTo>
                  <a:lnTo>
                    <a:pt x="4982118" y="651851"/>
                  </a:lnTo>
                  <a:lnTo>
                    <a:pt x="5036662" y="657438"/>
                  </a:lnTo>
                  <a:lnTo>
                    <a:pt x="5091088" y="662935"/>
                  </a:lnTo>
                  <a:lnTo>
                    <a:pt x="5145381" y="668329"/>
                  </a:lnTo>
                  <a:lnTo>
                    <a:pt x="5199523" y="673611"/>
                  </a:lnTo>
                  <a:lnTo>
                    <a:pt x="5253499" y="678771"/>
                  </a:lnTo>
                  <a:lnTo>
                    <a:pt x="5307292" y="683799"/>
                  </a:lnTo>
                  <a:lnTo>
                    <a:pt x="5360886" y="688684"/>
                  </a:lnTo>
                  <a:lnTo>
                    <a:pt x="5414263" y="693416"/>
                  </a:lnTo>
                  <a:lnTo>
                    <a:pt x="5467409" y="697985"/>
                  </a:lnTo>
                  <a:lnTo>
                    <a:pt x="5520306" y="702382"/>
                  </a:lnTo>
                  <a:lnTo>
                    <a:pt x="5572938" y="706595"/>
                  </a:lnTo>
                  <a:lnTo>
                    <a:pt x="5625288" y="710614"/>
                  </a:lnTo>
                  <a:lnTo>
                    <a:pt x="5677341" y="714430"/>
                  </a:lnTo>
                  <a:lnTo>
                    <a:pt x="5729079" y="718032"/>
                  </a:lnTo>
                  <a:lnTo>
                    <a:pt x="5780486" y="721411"/>
                  </a:lnTo>
                  <a:lnTo>
                    <a:pt x="5831546" y="724555"/>
                  </a:lnTo>
                  <a:lnTo>
                    <a:pt x="5882243" y="727455"/>
                  </a:lnTo>
                  <a:lnTo>
                    <a:pt x="5932559" y="730101"/>
                  </a:lnTo>
                  <a:lnTo>
                    <a:pt x="5982479" y="732482"/>
                  </a:lnTo>
                  <a:lnTo>
                    <a:pt x="6031987" y="734588"/>
                  </a:lnTo>
                  <a:lnTo>
                    <a:pt x="6081064" y="736410"/>
                  </a:lnTo>
                  <a:lnTo>
                    <a:pt x="6129696" y="737936"/>
                  </a:lnTo>
                  <a:lnTo>
                    <a:pt x="6177866" y="739157"/>
                  </a:lnTo>
                  <a:lnTo>
                    <a:pt x="6225557" y="740063"/>
                  </a:lnTo>
                  <a:lnTo>
                    <a:pt x="6272754" y="740643"/>
                  </a:lnTo>
                  <a:lnTo>
                    <a:pt x="6319439" y="740887"/>
                  </a:lnTo>
                  <a:lnTo>
                    <a:pt x="6365595" y="740786"/>
                  </a:lnTo>
                  <a:lnTo>
                    <a:pt x="6411208" y="740328"/>
                  </a:lnTo>
                  <a:lnTo>
                    <a:pt x="6456260" y="739504"/>
                  </a:lnTo>
                  <a:lnTo>
                    <a:pt x="6500735" y="738304"/>
                  </a:lnTo>
                  <a:lnTo>
                    <a:pt x="6544616" y="736717"/>
                  </a:lnTo>
                  <a:lnTo>
                    <a:pt x="6587887" y="734734"/>
                  </a:lnTo>
                  <a:lnTo>
                    <a:pt x="6630532" y="732343"/>
                  </a:lnTo>
                  <a:lnTo>
                    <a:pt x="6672534" y="729536"/>
                  </a:lnTo>
                  <a:lnTo>
                    <a:pt x="6733771" y="724670"/>
                  </a:lnTo>
                  <a:lnTo>
                    <a:pt x="6794724" y="718984"/>
                  </a:lnTo>
                  <a:lnTo>
                    <a:pt x="6855382" y="712508"/>
                  </a:lnTo>
                  <a:lnTo>
                    <a:pt x="6915734" y="705268"/>
                  </a:lnTo>
                  <a:lnTo>
                    <a:pt x="6975770" y="697294"/>
                  </a:lnTo>
                  <a:lnTo>
                    <a:pt x="7035479" y="688613"/>
                  </a:lnTo>
                  <a:lnTo>
                    <a:pt x="7094851" y="679253"/>
                  </a:lnTo>
                  <a:lnTo>
                    <a:pt x="7153874" y="669243"/>
                  </a:lnTo>
                  <a:lnTo>
                    <a:pt x="7212539" y="658611"/>
                  </a:lnTo>
                  <a:lnTo>
                    <a:pt x="7270835" y="647385"/>
                  </a:lnTo>
                  <a:lnTo>
                    <a:pt x="7328751" y="635593"/>
                  </a:lnTo>
                  <a:lnTo>
                    <a:pt x="7386277" y="623263"/>
                  </a:lnTo>
                  <a:lnTo>
                    <a:pt x="7443402" y="610423"/>
                  </a:lnTo>
                  <a:lnTo>
                    <a:pt x="7500115" y="597102"/>
                  </a:lnTo>
                  <a:lnTo>
                    <a:pt x="7556406" y="583328"/>
                  </a:lnTo>
                  <a:lnTo>
                    <a:pt x="7612264" y="569129"/>
                  </a:lnTo>
                  <a:lnTo>
                    <a:pt x="7667679" y="554532"/>
                  </a:lnTo>
                  <a:lnTo>
                    <a:pt x="7722640" y="539567"/>
                  </a:lnTo>
                  <a:lnTo>
                    <a:pt x="7777137" y="524261"/>
                  </a:lnTo>
                  <a:lnTo>
                    <a:pt x="7831158" y="508643"/>
                  </a:lnTo>
                  <a:lnTo>
                    <a:pt x="7884694" y="492740"/>
                  </a:lnTo>
                  <a:lnTo>
                    <a:pt x="7937733" y="476581"/>
                  </a:lnTo>
                  <a:lnTo>
                    <a:pt x="7990265" y="460194"/>
                  </a:lnTo>
                  <a:lnTo>
                    <a:pt x="8042280" y="443607"/>
                  </a:lnTo>
                  <a:lnTo>
                    <a:pt x="8093767" y="426848"/>
                  </a:lnTo>
                  <a:lnTo>
                    <a:pt x="8144716" y="409946"/>
                  </a:lnTo>
                  <a:lnTo>
                    <a:pt x="8195115" y="392928"/>
                  </a:lnTo>
                  <a:lnTo>
                    <a:pt x="8244954" y="375823"/>
                  </a:lnTo>
                  <a:lnTo>
                    <a:pt x="8294223" y="358659"/>
                  </a:lnTo>
                  <a:lnTo>
                    <a:pt x="8342910" y="341464"/>
                  </a:lnTo>
                  <a:lnTo>
                    <a:pt x="8391006" y="324267"/>
                  </a:lnTo>
                  <a:lnTo>
                    <a:pt x="8438500" y="307094"/>
                  </a:lnTo>
                  <a:lnTo>
                    <a:pt x="8485381" y="289975"/>
                  </a:lnTo>
                  <a:lnTo>
                    <a:pt x="8531639" y="272938"/>
                  </a:lnTo>
                  <a:lnTo>
                    <a:pt x="8577263" y="256011"/>
                  </a:lnTo>
                  <a:lnTo>
                    <a:pt x="8622242" y="239221"/>
                  </a:lnTo>
                  <a:lnTo>
                    <a:pt x="8666566" y="222598"/>
                  </a:lnTo>
                  <a:lnTo>
                    <a:pt x="8710224" y="206169"/>
                  </a:lnTo>
                  <a:lnTo>
                    <a:pt x="8753206" y="189962"/>
                  </a:lnTo>
                  <a:lnTo>
                    <a:pt x="8795501" y="174007"/>
                  </a:lnTo>
                  <a:lnTo>
                    <a:pt x="8837098" y="158329"/>
                  </a:lnTo>
                  <a:lnTo>
                    <a:pt x="8877987" y="142959"/>
                  </a:lnTo>
                  <a:lnTo>
                    <a:pt x="8918158" y="127924"/>
                  </a:lnTo>
                  <a:lnTo>
                    <a:pt x="8957599" y="113252"/>
                  </a:lnTo>
                  <a:lnTo>
                    <a:pt x="8996300" y="98971"/>
                  </a:lnTo>
                  <a:lnTo>
                    <a:pt x="9034251" y="85110"/>
                  </a:lnTo>
                  <a:lnTo>
                    <a:pt x="9071440" y="71697"/>
                  </a:lnTo>
                  <a:lnTo>
                    <a:pt x="9107858" y="58760"/>
                  </a:lnTo>
                  <a:lnTo>
                    <a:pt x="9178337" y="34425"/>
                  </a:lnTo>
                  <a:lnTo>
                    <a:pt x="9245602" y="12331"/>
                  </a:lnTo>
                  <a:lnTo>
                    <a:pt x="9278003" y="2196"/>
                  </a:lnTo>
                  <a:lnTo>
                    <a:pt x="9285306" y="0"/>
                  </a:lnTo>
                </a:path>
              </a:pathLst>
            </a:custGeom>
            <a:ln w="10774">
              <a:solidFill>
                <a:srgbClr val="09B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" y="56967"/>
              <a:ext cx="9361170" cy="892810"/>
            </a:xfrm>
            <a:custGeom>
              <a:avLst/>
              <a:gdLst/>
              <a:ahLst/>
              <a:cxnLst/>
              <a:rect l="l" t="t" r="r" b="b"/>
              <a:pathLst>
                <a:path w="9361170" h="892810">
                  <a:moveTo>
                    <a:pt x="0" y="892461"/>
                  </a:moveTo>
                  <a:lnTo>
                    <a:pt x="52739" y="883117"/>
                  </a:lnTo>
                  <a:lnTo>
                    <a:pt x="110819" y="871834"/>
                  </a:lnTo>
                  <a:lnTo>
                    <a:pt x="174040" y="858780"/>
                  </a:lnTo>
                  <a:lnTo>
                    <a:pt x="242202" y="844126"/>
                  </a:lnTo>
                  <a:lnTo>
                    <a:pt x="315104" y="828038"/>
                  </a:lnTo>
                  <a:lnTo>
                    <a:pt x="353271" y="819510"/>
                  </a:lnTo>
                  <a:lnTo>
                    <a:pt x="392548" y="810687"/>
                  </a:lnTo>
                  <a:lnTo>
                    <a:pt x="432910" y="801590"/>
                  </a:lnTo>
                  <a:lnTo>
                    <a:pt x="474332" y="792241"/>
                  </a:lnTo>
                  <a:lnTo>
                    <a:pt x="516790" y="782660"/>
                  </a:lnTo>
                  <a:lnTo>
                    <a:pt x="560258" y="772868"/>
                  </a:lnTo>
                  <a:lnTo>
                    <a:pt x="604711" y="762887"/>
                  </a:lnTo>
                  <a:lnTo>
                    <a:pt x="650124" y="752737"/>
                  </a:lnTo>
                  <a:lnTo>
                    <a:pt x="696473" y="742440"/>
                  </a:lnTo>
                  <a:lnTo>
                    <a:pt x="743731" y="732017"/>
                  </a:lnTo>
                  <a:lnTo>
                    <a:pt x="791875" y="721489"/>
                  </a:lnTo>
                  <a:lnTo>
                    <a:pt x="840880" y="710877"/>
                  </a:lnTo>
                  <a:lnTo>
                    <a:pt x="890719" y="700202"/>
                  </a:lnTo>
                  <a:lnTo>
                    <a:pt x="941369" y="689485"/>
                  </a:lnTo>
                  <a:lnTo>
                    <a:pt x="992804" y="678747"/>
                  </a:lnTo>
                  <a:lnTo>
                    <a:pt x="1044999" y="668010"/>
                  </a:lnTo>
                  <a:lnTo>
                    <a:pt x="1097929" y="657294"/>
                  </a:lnTo>
                  <a:lnTo>
                    <a:pt x="1151570" y="646621"/>
                  </a:lnTo>
                  <a:lnTo>
                    <a:pt x="1205896" y="636011"/>
                  </a:lnTo>
                  <a:lnTo>
                    <a:pt x="1260882" y="625486"/>
                  </a:lnTo>
                  <a:lnTo>
                    <a:pt x="1316504" y="615067"/>
                  </a:lnTo>
                  <a:lnTo>
                    <a:pt x="1372735" y="604774"/>
                  </a:lnTo>
                  <a:lnTo>
                    <a:pt x="1429552" y="594630"/>
                  </a:lnTo>
                  <a:lnTo>
                    <a:pt x="1486930" y="584654"/>
                  </a:lnTo>
                  <a:lnTo>
                    <a:pt x="1544842" y="574869"/>
                  </a:lnTo>
                  <a:lnTo>
                    <a:pt x="1603265" y="565295"/>
                  </a:lnTo>
                  <a:lnTo>
                    <a:pt x="1662173" y="555953"/>
                  </a:lnTo>
                  <a:lnTo>
                    <a:pt x="1721541" y="546864"/>
                  </a:lnTo>
                  <a:lnTo>
                    <a:pt x="1781345" y="538050"/>
                  </a:lnTo>
                  <a:lnTo>
                    <a:pt x="1841558" y="529532"/>
                  </a:lnTo>
                  <a:lnTo>
                    <a:pt x="1902157" y="521330"/>
                  </a:lnTo>
                  <a:lnTo>
                    <a:pt x="1963117" y="513466"/>
                  </a:lnTo>
                  <a:lnTo>
                    <a:pt x="2024411" y="505961"/>
                  </a:lnTo>
                  <a:lnTo>
                    <a:pt x="2086016" y="498836"/>
                  </a:lnTo>
                  <a:lnTo>
                    <a:pt x="2147906" y="492112"/>
                  </a:lnTo>
                  <a:lnTo>
                    <a:pt x="2210057" y="485810"/>
                  </a:lnTo>
                  <a:lnTo>
                    <a:pt x="2272442" y="479951"/>
                  </a:lnTo>
                  <a:lnTo>
                    <a:pt x="2335038" y="474556"/>
                  </a:lnTo>
                  <a:lnTo>
                    <a:pt x="2397820" y="469647"/>
                  </a:lnTo>
                  <a:lnTo>
                    <a:pt x="2460761" y="465244"/>
                  </a:lnTo>
                  <a:lnTo>
                    <a:pt x="2523838" y="461369"/>
                  </a:lnTo>
                  <a:lnTo>
                    <a:pt x="2587025" y="458042"/>
                  </a:lnTo>
                  <a:lnTo>
                    <a:pt x="2650297" y="455286"/>
                  </a:lnTo>
                  <a:lnTo>
                    <a:pt x="2692566" y="453810"/>
                  </a:lnTo>
                  <a:lnTo>
                    <a:pt x="2735478" y="452644"/>
                  </a:lnTo>
                  <a:lnTo>
                    <a:pt x="2779019" y="451778"/>
                  </a:lnTo>
                  <a:lnTo>
                    <a:pt x="2823171" y="451206"/>
                  </a:lnTo>
                  <a:lnTo>
                    <a:pt x="2867917" y="450918"/>
                  </a:lnTo>
                  <a:lnTo>
                    <a:pt x="2913242" y="450906"/>
                  </a:lnTo>
                  <a:lnTo>
                    <a:pt x="2959129" y="451162"/>
                  </a:lnTo>
                  <a:lnTo>
                    <a:pt x="3005560" y="451677"/>
                  </a:lnTo>
                  <a:lnTo>
                    <a:pt x="3052521" y="452443"/>
                  </a:lnTo>
                  <a:lnTo>
                    <a:pt x="3099993" y="453452"/>
                  </a:lnTo>
                  <a:lnTo>
                    <a:pt x="3147962" y="454696"/>
                  </a:lnTo>
                  <a:lnTo>
                    <a:pt x="3196409" y="456165"/>
                  </a:lnTo>
                  <a:lnTo>
                    <a:pt x="3245319" y="457853"/>
                  </a:lnTo>
                  <a:lnTo>
                    <a:pt x="3294675" y="459750"/>
                  </a:lnTo>
                  <a:lnTo>
                    <a:pt x="3344461" y="461848"/>
                  </a:lnTo>
                  <a:lnTo>
                    <a:pt x="3394659" y="464139"/>
                  </a:lnTo>
                  <a:lnTo>
                    <a:pt x="3445254" y="466615"/>
                  </a:lnTo>
                  <a:lnTo>
                    <a:pt x="3496230" y="469267"/>
                  </a:lnTo>
                  <a:lnTo>
                    <a:pt x="3547568" y="472087"/>
                  </a:lnTo>
                  <a:lnTo>
                    <a:pt x="3599254" y="475066"/>
                  </a:lnTo>
                  <a:lnTo>
                    <a:pt x="3651270" y="478197"/>
                  </a:lnTo>
                  <a:lnTo>
                    <a:pt x="3703600" y="481470"/>
                  </a:lnTo>
                  <a:lnTo>
                    <a:pt x="3756227" y="484878"/>
                  </a:lnTo>
                  <a:lnTo>
                    <a:pt x="3809135" y="488413"/>
                  </a:lnTo>
                  <a:lnTo>
                    <a:pt x="3862308" y="492065"/>
                  </a:lnTo>
                  <a:lnTo>
                    <a:pt x="3915728" y="495827"/>
                  </a:lnTo>
                  <a:lnTo>
                    <a:pt x="3969380" y="499691"/>
                  </a:lnTo>
                  <a:lnTo>
                    <a:pt x="4023247" y="503647"/>
                  </a:lnTo>
                  <a:lnTo>
                    <a:pt x="4077311" y="507689"/>
                  </a:lnTo>
                  <a:lnTo>
                    <a:pt x="4131558" y="511806"/>
                  </a:lnTo>
                  <a:lnTo>
                    <a:pt x="4185970" y="515992"/>
                  </a:lnTo>
                  <a:lnTo>
                    <a:pt x="4240530" y="520237"/>
                  </a:lnTo>
                  <a:lnTo>
                    <a:pt x="4295223" y="524534"/>
                  </a:lnTo>
                  <a:lnTo>
                    <a:pt x="4350031" y="528874"/>
                  </a:lnTo>
                  <a:lnTo>
                    <a:pt x="4404939" y="533248"/>
                  </a:lnTo>
                  <a:lnTo>
                    <a:pt x="4459929" y="537649"/>
                  </a:lnTo>
                  <a:lnTo>
                    <a:pt x="4514985" y="542069"/>
                  </a:lnTo>
                  <a:lnTo>
                    <a:pt x="4570091" y="546498"/>
                  </a:lnTo>
                  <a:lnTo>
                    <a:pt x="4625230" y="550928"/>
                  </a:lnTo>
                  <a:lnTo>
                    <a:pt x="4680385" y="555352"/>
                  </a:lnTo>
                  <a:lnTo>
                    <a:pt x="4735541" y="559760"/>
                  </a:lnTo>
                  <a:lnTo>
                    <a:pt x="4790680" y="564145"/>
                  </a:lnTo>
                  <a:lnTo>
                    <a:pt x="4845785" y="568498"/>
                  </a:lnTo>
                  <a:lnTo>
                    <a:pt x="4900842" y="572812"/>
                  </a:lnTo>
                  <a:lnTo>
                    <a:pt x="4955832" y="577076"/>
                  </a:lnTo>
                  <a:lnTo>
                    <a:pt x="5010740" y="581284"/>
                  </a:lnTo>
                  <a:lnTo>
                    <a:pt x="5065549" y="585427"/>
                  </a:lnTo>
                  <a:lnTo>
                    <a:pt x="5120242" y="589496"/>
                  </a:lnTo>
                  <a:lnTo>
                    <a:pt x="5174802" y="593484"/>
                  </a:lnTo>
                  <a:lnTo>
                    <a:pt x="5229215" y="597382"/>
                  </a:lnTo>
                  <a:lnTo>
                    <a:pt x="5283462" y="601181"/>
                  </a:lnTo>
                  <a:lnTo>
                    <a:pt x="5337527" y="604874"/>
                  </a:lnTo>
                  <a:lnTo>
                    <a:pt x="5391394" y="608451"/>
                  </a:lnTo>
                  <a:lnTo>
                    <a:pt x="5445046" y="611905"/>
                  </a:lnTo>
                  <a:lnTo>
                    <a:pt x="5498467" y="615228"/>
                  </a:lnTo>
                  <a:lnTo>
                    <a:pt x="5551641" y="618411"/>
                  </a:lnTo>
                  <a:lnTo>
                    <a:pt x="5604550" y="621445"/>
                  </a:lnTo>
                  <a:lnTo>
                    <a:pt x="5657178" y="624323"/>
                  </a:lnTo>
                  <a:lnTo>
                    <a:pt x="5709509" y="627036"/>
                  </a:lnTo>
                  <a:lnTo>
                    <a:pt x="5761526" y="629575"/>
                  </a:lnTo>
                  <a:lnTo>
                    <a:pt x="5813212" y="631933"/>
                  </a:lnTo>
                  <a:lnTo>
                    <a:pt x="5864552" y="634101"/>
                  </a:lnTo>
                  <a:lnTo>
                    <a:pt x="5915528" y="636071"/>
                  </a:lnTo>
                  <a:lnTo>
                    <a:pt x="5966124" y="637834"/>
                  </a:lnTo>
                  <a:lnTo>
                    <a:pt x="6016324" y="639383"/>
                  </a:lnTo>
                  <a:lnTo>
                    <a:pt x="6066111" y="640708"/>
                  </a:lnTo>
                  <a:lnTo>
                    <a:pt x="6115468" y="641802"/>
                  </a:lnTo>
                  <a:lnTo>
                    <a:pt x="6164379" y="642656"/>
                  </a:lnTo>
                  <a:lnTo>
                    <a:pt x="6212828" y="643262"/>
                  </a:lnTo>
                  <a:lnTo>
                    <a:pt x="6260797" y="643611"/>
                  </a:lnTo>
                  <a:lnTo>
                    <a:pt x="6308271" y="643696"/>
                  </a:lnTo>
                  <a:lnTo>
                    <a:pt x="6355233" y="643507"/>
                  </a:lnTo>
                  <a:lnTo>
                    <a:pt x="6401666" y="643037"/>
                  </a:lnTo>
                  <a:lnTo>
                    <a:pt x="6447554" y="642277"/>
                  </a:lnTo>
                  <a:lnTo>
                    <a:pt x="6492881" y="641220"/>
                  </a:lnTo>
                  <a:lnTo>
                    <a:pt x="6537629" y="639856"/>
                  </a:lnTo>
                  <a:lnTo>
                    <a:pt x="6581782" y="638177"/>
                  </a:lnTo>
                  <a:lnTo>
                    <a:pt x="6625325" y="636175"/>
                  </a:lnTo>
                  <a:lnTo>
                    <a:pt x="6668239" y="633842"/>
                  </a:lnTo>
                  <a:lnTo>
                    <a:pt x="6710509" y="631169"/>
                  </a:lnTo>
                  <a:lnTo>
                    <a:pt x="6772503" y="626599"/>
                  </a:lnTo>
                  <a:lnTo>
                    <a:pt x="6834201" y="621338"/>
                  </a:lnTo>
                  <a:lnTo>
                    <a:pt x="6895595" y="615410"/>
                  </a:lnTo>
                  <a:lnTo>
                    <a:pt x="6956671" y="608839"/>
                  </a:lnTo>
                  <a:lnTo>
                    <a:pt x="7017420" y="601649"/>
                  </a:lnTo>
                  <a:lnTo>
                    <a:pt x="7077830" y="593866"/>
                  </a:lnTo>
                  <a:lnTo>
                    <a:pt x="7137889" y="585513"/>
                  </a:lnTo>
                  <a:lnTo>
                    <a:pt x="7197588" y="576615"/>
                  </a:lnTo>
                  <a:lnTo>
                    <a:pt x="7256914" y="567197"/>
                  </a:lnTo>
                  <a:lnTo>
                    <a:pt x="7315856" y="557281"/>
                  </a:lnTo>
                  <a:lnTo>
                    <a:pt x="7374405" y="546894"/>
                  </a:lnTo>
                  <a:lnTo>
                    <a:pt x="7432547" y="536060"/>
                  </a:lnTo>
                  <a:lnTo>
                    <a:pt x="7490273" y="524802"/>
                  </a:lnTo>
                  <a:lnTo>
                    <a:pt x="7547571" y="513145"/>
                  </a:lnTo>
                  <a:lnTo>
                    <a:pt x="7604430" y="501115"/>
                  </a:lnTo>
                  <a:lnTo>
                    <a:pt x="7660839" y="488734"/>
                  </a:lnTo>
                  <a:lnTo>
                    <a:pt x="7716787" y="476027"/>
                  </a:lnTo>
                  <a:lnTo>
                    <a:pt x="7772262" y="463020"/>
                  </a:lnTo>
                  <a:lnTo>
                    <a:pt x="7827254" y="449735"/>
                  </a:lnTo>
                  <a:lnTo>
                    <a:pt x="7881752" y="436198"/>
                  </a:lnTo>
                  <a:lnTo>
                    <a:pt x="7935743" y="422434"/>
                  </a:lnTo>
                  <a:lnTo>
                    <a:pt x="7989219" y="408465"/>
                  </a:lnTo>
                  <a:lnTo>
                    <a:pt x="8042166" y="394318"/>
                  </a:lnTo>
                  <a:lnTo>
                    <a:pt x="8094574" y="380016"/>
                  </a:lnTo>
                  <a:lnTo>
                    <a:pt x="8146432" y="365583"/>
                  </a:lnTo>
                  <a:lnTo>
                    <a:pt x="8197729" y="351045"/>
                  </a:lnTo>
                  <a:lnTo>
                    <a:pt x="8248454" y="336424"/>
                  </a:lnTo>
                  <a:lnTo>
                    <a:pt x="8298595" y="321747"/>
                  </a:lnTo>
                  <a:lnTo>
                    <a:pt x="8348142" y="307037"/>
                  </a:lnTo>
                  <a:lnTo>
                    <a:pt x="8397083" y="292319"/>
                  </a:lnTo>
                  <a:lnTo>
                    <a:pt x="8445408" y="277616"/>
                  </a:lnTo>
                  <a:lnTo>
                    <a:pt x="8493105" y="262954"/>
                  </a:lnTo>
                  <a:lnTo>
                    <a:pt x="8540162" y="248357"/>
                  </a:lnTo>
                  <a:lnTo>
                    <a:pt x="8586570" y="233849"/>
                  </a:lnTo>
                  <a:lnTo>
                    <a:pt x="8632316" y="219455"/>
                  </a:lnTo>
                  <a:lnTo>
                    <a:pt x="8677390" y="205198"/>
                  </a:lnTo>
                  <a:lnTo>
                    <a:pt x="8721781" y="191104"/>
                  </a:lnTo>
                  <a:lnTo>
                    <a:pt x="8765477" y="177197"/>
                  </a:lnTo>
                  <a:lnTo>
                    <a:pt x="8808467" y="163501"/>
                  </a:lnTo>
                  <a:lnTo>
                    <a:pt x="8850741" y="150041"/>
                  </a:lnTo>
                  <a:lnTo>
                    <a:pt x="8892287" y="136841"/>
                  </a:lnTo>
                  <a:lnTo>
                    <a:pt x="8933094" y="123925"/>
                  </a:lnTo>
                  <a:lnTo>
                    <a:pt x="8973151" y="111318"/>
                  </a:lnTo>
                  <a:lnTo>
                    <a:pt x="9012447" y="99044"/>
                  </a:lnTo>
                  <a:lnTo>
                    <a:pt x="9050970" y="87128"/>
                  </a:lnTo>
                  <a:lnTo>
                    <a:pt x="9088710" y="75593"/>
                  </a:lnTo>
                  <a:lnTo>
                    <a:pt x="9125655" y="64465"/>
                  </a:lnTo>
                  <a:lnTo>
                    <a:pt x="9197118" y="43527"/>
                  </a:lnTo>
                  <a:lnTo>
                    <a:pt x="9265270" y="24506"/>
                  </a:lnTo>
                  <a:lnTo>
                    <a:pt x="9330021" y="7599"/>
                  </a:lnTo>
                  <a:lnTo>
                    <a:pt x="9361094" y="0"/>
                  </a:lnTo>
                </a:path>
              </a:pathLst>
            </a:custGeom>
            <a:ln w="9524">
              <a:solidFill>
                <a:srgbClr val="10C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081486"/>
            <a:ext cx="2095499" cy="7765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7013" y="1409252"/>
            <a:ext cx="8905875" cy="372214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115</Words>
  <Application>Microsoft Office PowerPoint</Application>
  <PresentationFormat>Custom</PresentationFormat>
  <Paragraphs>79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Calibri</vt:lpstr>
      <vt:lpstr>Cambria</vt:lpstr>
      <vt:lpstr>Segoe UI Symbol</vt:lpstr>
      <vt:lpstr>Times New Roman</vt:lpstr>
      <vt:lpstr>Office Theme</vt:lpstr>
      <vt:lpstr>PowerPoint Presentation</vt:lpstr>
      <vt:lpstr>Topics to be covered…</vt:lpstr>
      <vt:lpstr>PowerPoint Presentation</vt:lpstr>
      <vt:lpstr>Stack ADT</vt:lpstr>
      <vt:lpstr>Stack</vt:lpstr>
      <vt:lpstr>Stack</vt:lpstr>
      <vt:lpstr>Stack -  Last In First Out (LIFO)</vt:lpstr>
      <vt:lpstr>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Step1:</vt:lpstr>
      <vt:lpstr>Step2:</vt:lpstr>
      <vt:lpstr>Step3:</vt:lpstr>
      <vt:lpstr>Repeating Step3:</vt:lpstr>
      <vt:lpstr>Repeating Step3:</vt:lpstr>
      <vt:lpstr>Step4:</vt:lpstr>
      <vt:lpstr>Step4:</vt:lpstr>
      <vt:lpstr>Repeating Step3:</vt:lpstr>
      <vt:lpstr>Overflow Condition</vt:lpstr>
      <vt:lpstr>Step5:</vt:lpstr>
      <vt:lpstr>Step6:</vt:lpstr>
      <vt:lpstr>Program in C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subha</cp:lastModifiedBy>
  <cp:revision>7</cp:revision>
  <dcterms:created xsi:type="dcterms:W3CDTF">2023-07-12T17:04:30Z</dcterms:created>
  <dcterms:modified xsi:type="dcterms:W3CDTF">2023-07-12T17:20:40Z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