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890-8732-4EF6-B760-91980532EBF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2A4C7A-D092-40DC-9BA9-E41951B0B07C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3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890-8732-4EF6-B760-91980532EBF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C7A-D092-40DC-9BA9-E41951B0B07C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9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890-8732-4EF6-B760-91980532EBF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C7A-D092-40DC-9BA9-E41951B0B07C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9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890-8732-4EF6-B760-91980532EBF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C7A-D092-40DC-9BA9-E41951B0B07C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1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890-8732-4EF6-B760-91980532EBF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C7A-D092-40DC-9BA9-E41951B0B07C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4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890-8732-4EF6-B760-91980532EBF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C7A-D092-40DC-9BA9-E41951B0B07C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21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890-8732-4EF6-B760-91980532EBF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C7A-D092-40DC-9BA9-E41951B0B07C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29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890-8732-4EF6-B760-91980532EBF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C7A-D092-40DC-9BA9-E41951B0B07C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4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890-8732-4EF6-B760-91980532EBF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C7A-D092-40DC-9BA9-E41951B0B0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477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7890-8732-4EF6-B760-91980532EBF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C7A-D092-40DC-9BA9-E41951B0B07C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9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48B7890-8732-4EF6-B760-91980532EBF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C7A-D092-40DC-9BA9-E41951B0B07C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42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7890-8732-4EF6-B760-91980532EBF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2A4C7A-D092-40DC-9BA9-E41951B0B07C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BDCCFA-B296-4CB2-9BEA-7D72081FB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4800" dirty="0"/>
              <a:t>Géza Fejedelemsége és Szent István Államszervező Tevékenysége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723E81-65D6-4227-995E-6389771CD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AC3DB9-E074-4BCD-BBE7-7678DC72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30" y="1338902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4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9ECBA6-D1DC-40C0-99C1-EE07EEF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D742A2-BAA9-46A9-8097-A0FDE196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X. század vége a magyar történelemben válaszút elé állította a magyarságot, ahol a kereszténység felvétele és az államszervezet kialakítása jelentős szerepet játszott a fennmaradásban.</a:t>
            </a:r>
          </a:p>
          <a:p>
            <a:r>
              <a:rPr lang="hu-HU" dirty="0"/>
              <a:t>Géza fejedelem és Szent István államszervező tevékenysége alapvető fontosságú volt Magyarország történelmében.</a:t>
            </a:r>
          </a:p>
        </p:txBody>
      </p:sp>
    </p:spTree>
    <p:extLst>
      <p:ext uri="{BB962C8B-B14F-4D97-AF65-F5344CB8AC3E}">
        <p14:creationId xmlns:p14="http://schemas.microsoft.com/office/powerpoint/2010/main" val="348980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D449EA-87A7-4760-8DB5-C655C991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Géza Fejedelem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5F544-01C4-41D2-A6BD-15BB58CE8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Géza fejedelem uralkodásának idején, 970-ben, komoly lépéseket tett a kereszténység meghonosítása és az államszervezet megerősítése érdekében.</a:t>
            </a:r>
          </a:p>
          <a:p>
            <a:r>
              <a:rPr lang="hu-HU" dirty="0"/>
              <a:t>Kapcsolatokat épített a bajor uralkodóval, hogy keresztény hittérítőket és lovagokat kérjen, valamint fiát, Vajkot (későbbi Istvánt) Bajorország hercegnőjével, Gizellával házasítsa össze.</a:t>
            </a:r>
          </a:p>
        </p:txBody>
      </p:sp>
    </p:spTree>
    <p:extLst>
      <p:ext uri="{BB962C8B-B14F-4D97-AF65-F5344CB8AC3E}">
        <p14:creationId xmlns:p14="http://schemas.microsoft.com/office/powerpoint/2010/main" val="324994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637E3F-0494-4B52-A05B-AB08597F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Szent István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FCD70F-29A0-4B14-ADB2-40626FBFE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571" y="2015732"/>
            <a:ext cx="5241283" cy="345061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Géza fejedelem halála után Istvánra szállt a hatalom, de az ellenállást legyőzte és megkoronáztatta magát királlyá.</a:t>
            </a:r>
          </a:p>
          <a:p>
            <a:r>
              <a:rPr lang="hu-HU" dirty="0"/>
              <a:t>Szent István kiemelkedő tevékenységei közé tartozik az egyházrendszer kiépítése, amely magában foglalta az egyházmegyék és püspökségek alapítását, valamint a tizedadó és a templomépítés kötelezővé tételét.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5949D86-FFBF-4AD5-86B7-C519616AF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39" y="2347912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9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B4CD6D-4870-4946-9B86-8BD63161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Közigazgatás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7BA109-281F-4171-AF5B-F0EE4892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Szent István vármegyékre osztotta az országot, és mindegyik központjában egy vár állt, az ispán vezetésével.</a:t>
            </a:r>
          </a:p>
          <a:p>
            <a:r>
              <a:rPr lang="hu-HU" dirty="0"/>
              <a:t>A vármegyéken belül udvarházakat építtetett, hogy elszállásolhassa a királyi udvart, mivel nem volt állandó királyi székhely.</a:t>
            </a:r>
          </a:p>
        </p:txBody>
      </p:sp>
    </p:spTree>
    <p:extLst>
      <p:ext uri="{BB962C8B-B14F-4D97-AF65-F5344CB8AC3E}">
        <p14:creationId xmlns:p14="http://schemas.microsoft.com/office/powerpoint/2010/main" val="249972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BD2B4E-81AB-4F43-B25E-782E95C3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Utódlás Kérdése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048A47-D2F9-41F3-8329-B4904A5D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István Imre herceget szánta utódjának, de halála után rokona, Vazul hatalomra törve merényletet tervezett ellene.</a:t>
            </a:r>
          </a:p>
          <a:p>
            <a:r>
              <a:rPr lang="hu-HU"/>
              <a:t>Az utódválasztás sok zűrzavart okozott, végül Orseolo Pétert nevezték ki utódjának.</a:t>
            </a:r>
          </a:p>
        </p:txBody>
      </p:sp>
    </p:spTree>
    <p:extLst>
      <p:ext uri="{BB962C8B-B14F-4D97-AF65-F5344CB8AC3E}">
        <p14:creationId xmlns:p14="http://schemas.microsoft.com/office/powerpoint/2010/main" val="332589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81E6FB-BA17-4189-8066-CB828197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Készítette:</a:t>
            </a:r>
            <a:br>
              <a:rPr lang="hu-HU" dirty="0"/>
            </a:br>
            <a:r>
              <a:rPr lang="hu-HU" dirty="0"/>
              <a:t>Kiss Máté Márk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6AF195-D0A7-43C5-96C3-C185A6F0D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928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224</Words>
  <Application>Microsoft Office PowerPoint</Application>
  <PresentationFormat>Szélesvásznú</PresentationFormat>
  <Paragraphs>17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Galéria</vt:lpstr>
      <vt:lpstr>Géza Fejedelemsége és Szent István Államszervező Tevékenysége</vt:lpstr>
      <vt:lpstr>Bevezetés</vt:lpstr>
      <vt:lpstr>Géza Fejedelem</vt:lpstr>
      <vt:lpstr>Szent István</vt:lpstr>
      <vt:lpstr>Közigazgatás</vt:lpstr>
      <vt:lpstr>Az Utódlás Kérdése</vt:lpstr>
      <vt:lpstr>Készítette: Kiss Máté Márk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Géza Fejedelemsége és Szent István Államszervező Tevékenysége</dc:title>
  <dc:creator>user</dc:creator>
  <cp:lastModifiedBy>user</cp:lastModifiedBy>
  <cp:revision>4</cp:revision>
  <dcterms:created xsi:type="dcterms:W3CDTF">2024-03-06T07:17:54Z</dcterms:created>
  <dcterms:modified xsi:type="dcterms:W3CDTF">2024-03-06T10:14:28Z</dcterms:modified>
</cp:coreProperties>
</file>