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DC48F082-0EEC-4778-A994-46676D4DBA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927D3E-9F46-4A71-AAE9-527C7AC9A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D44A-FCD1-4BD4-BFE6-7B17915CDDA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31D0F48-5AA6-420C-B599-7FA467773D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87B159-FF6E-496F-8140-5519A5D91D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5C3B-8991-4317-97E3-FC2AE9A968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530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1433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66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35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83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094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10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22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55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61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07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2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732A5F-C3C6-46CE-8387-0B382A140EBB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976A63-1697-4CF8-AD7B-265FC31CCB8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96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60548-15A4-4659-9A67-579D4A2C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257" y="879082"/>
            <a:ext cx="9535486" cy="1908000"/>
          </a:xfrm>
        </p:spPr>
        <p:txBody>
          <a:bodyPr>
            <a:normAutofit/>
          </a:bodyPr>
          <a:lstStyle/>
          <a:p>
            <a:r>
              <a:rPr lang="hu-HU" sz="4400" b="1" dirty="0"/>
              <a:t>Ókori és keleti civilizációk vallása és kultúrája</a:t>
            </a:r>
            <a:endParaRPr lang="hu-HU" sz="4400" dirty="0"/>
          </a:p>
        </p:txBody>
      </p:sp>
      <p:pic>
        <p:nvPicPr>
          <p:cNvPr id="1026" name="Picture 2" descr="1. Vallás és kultúra az ókori Keleten :: ~ La vie est belle ~">
            <a:extLst>
              <a:ext uri="{FF2B5EF4-FFF2-40B4-BE49-F238E27FC236}">
                <a16:creationId xmlns:a16="http://schemas.microsoft.com/office/drawing/2014/main" id="{0E5A1223-A21E-447D-9E2F-07A4BB65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32" y="2787082"/>
            <a:ext cx="2772000" cy="31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97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FD0DE2-835A-41E7-87A0-3C57DC1A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Bevezetés az ókori keleti civilizációkba: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A9438-DB8B-48D2-AF58-D5906A9B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ókori Kelet az a terület, amely a Földközi-tenger keleti partjainak és az eurázsiai kontinens nyugati részeinek kereszteződésén fekszik. Ide tartozik például Mezopotámia, Egyiptom, a Földközi-tenger keleti partvidéke, Indus-völgyi civilizáció és más területek. Ezek a civilizációk fontos szerepet játszottak az emberiség korai történelmében, és hatalmas hatást gyakoroltak a kultúrára, a vallásra és a társadalomra.</a:t>
            </a:r>
          </a:p>
        </p:txBody>
      </p:sp>
    </p:spTree>
    <p:extLst>
      <p:ext uri="{BB962C8B-B14F-4D97-AF65-F5344CB8AC3E}">
        <p14:creationId xmlns:p14="http://schemas.microsoft.com/office/powerpoint/2010/main" val="298408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133D5F-C497-44E0-9C66-07D64531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Vallások és hitrendszerek: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E0B52-90EF-4916-88FA-1494DC1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ókori keleti civilizációk különböző vallásai és hitrendszerei sokféle istenségbe és vallási gyakorlatokba vetették hiteiket. Például </a:t>
            </a:r>
            <a:r>
              <a:rPr lang="hu-HU" dirty="0" err="1"/>
              <a:t>Mezopotámiában</a:t>
            </a:r>
            <a:r>
              <a:rPr lang="hu-HU" dirty="0"/>
              <a:t> több istenség volt, akik különböző aspektusokat képviseltek az életben, míg Egyiptomban az istenek és istennők hatalmas panteonjával találkozunk, akik a természet jelenségeivel és az emberi élet különböző aspektusaival voltak kapcsolatban.</a:t>
            </a:r>
          </a:p>
        </p:txBody>
      </p:sp>
    </p:spTree>
    <p:extLst>
      <p:ext uri="{BB962C8B-B14F-4D97-AF65-F5344CB8AC3E}">
        <p14:creationId xmlns:p14="http://schemas.microsoft.com/office/powerpoint/2010/main" val="4093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1391A-7580-4DF1-96AB-BF71F398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Mitológiák és istenek: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490E8-F2DB-499C-B200-33BC11C5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11754" cy="3581400"/>
          </a:xfrm>
        </p:spPr>
        <p:txBody>
          <a:bodyPr/>
          <a:lstStyle/>
          <a:p>
            <a:r>
              <a:rPr lang="hu-HU" dirty="0"/>
              <a:t>Az ókori keleti civilizációk mitológiái gazdag történetekkel és isteni alakokkal vannak tele. Ezek a mitológiai történetek gyakran részei voltak a vallási hagyományoknak és kulturális identitásnak. Például az ókori </a:t>
            </a:r>
            <a:r>
              <a:rPr lang="hu-HU" dirty="0" err="1"/>
              <a:t>Mezopotámiában</a:t>
            </a:r>
            <a:r>
              <a:rPr lang="hu-HU" dirty="0"/>
              <a:t> </a:t>
            </a:r>
            <a:r>
              <a:rPr lang="hu-HU" dirty="0" err="1"/>
              <a:t>Gilgamesh</a:t>
            </a:r>
            <a:r>
              <a:rPr lang="hu-HU" dirty="0"/>
              <a:t> eposza volt egyike a legismertebb mitológiai történeteknek, míg Egyiptomban Osiris és Isis legendája volt jelentős.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DFA42B-EE0F-4941-8054-DC524C8F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42" y="2285999"/>
            <a:ext cx="4995207" cy="33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0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900CDF-0174-453B-B0AA-A5CAD437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Kultúra és művészet: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2CC39-06BC-41DA-A8D2-3F7990BF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ókori keleti civilizációk kulturális és művészeti öröksége lenyűgöző. Például Egyiptom hatalmas piramisai és faraók szobrai, Mezopotámia impozáns </a:t>
            </a:r>
            <a:r>
              <a:rPr lang="hu-HU" dirty="0" err="1"/>
              <a:t>zigurátjai</a:t>
            </a:r>
            <a:r>
              <a:rPr lang="hu-HU" dirty="0"/>
              <a:t> és csillagvizsgálói, valamint a Kelet más területeinek festményei és szobrászati alkotásai mind hozzájárultak a világ művészeti örökségéhez.</a:t>
            </a:r>
          </a:p>
        </p:txBody>
      </p:sp>
    </p:spTree>
    <p:extLst>
      <p:ext uri="{BB962C8B-B14F-4D97-AF65-F5344CB8AC3E}">
        <p14:creationId xmlns:p14="http://schemas.microsoft.com/office/powerpoint/2010/main" val="280208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A8AA53-843E-460B-BA43-C25AAB12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Mindennapi élet és szokások: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1B2EB-2B04-442A-A4C5-69B6530F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125" y="2405062"/>
            <a:ext cx="5733875" cy="3581400"/>
          </a:xfrm>
        </p:spPr>
        <p:txBody>
          <a:bodyPr/>
          <a:lstStyle/>
          <a:p>
            <a:r>
              <a:rPr lang="hu-HU" dirty="0"/>
              <a:t>Az ókori keleti civilizációkban a mindennapi élet és szokások széles skálája volt megfigyelhető. A táplálkozás, az öltözködés, a családi élet és a munka mind olyan területek, amelyek bemutatják az ókori keleti emberek életét és kultúráját. A vallás és a kulturális hagyományok nagy befolyással voltak ezekre a mindennapi szokásokra és életstílusokra.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30E3D7A-ED4C-4B02-A686-1D9AF3C6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17" y="2405062"/>
            <a:ext cx="4661483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19678E-D253-4B76-88CF-CD00A681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br>
              <a:rPr lang="hu-HU" dirty="0"/>
            </a:br>
            <a:r>
              <a:rPr lang="hu-HU"/>
              <a:t>Kiss Máté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4C885-FB47-41D1-B09A-063C9118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67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17</TotalTime>
  <Words>296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Times New Roman</vt:lpstr>
      <vt:lpstr>Körülvágás</vt:lpstr>
      <vt:lpstr>Ókori és keleti civilizációk vallása és kultúrája</vt:lpstr>
      <vt:lpstr>Bevezetés az ókori keleti civilizációkba:</vt:lpstr>
      <vt:lpstr>Vallások és hitrendszerek:</vt:lpstr>
      <vt:lpstr>Mitológiák és istenek:</vt:lpstr>
      <vt:lpstr>Kultúra és művészet:</vt:lpstr>
      <vt:lpstr>Mindennapi élet és szokások:</vt:lpstr>
      <vt:lpstr>Készítette: Kiss Máté Márk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Ókori és keleti civilizációk vallása és kultúrája</dc:title>
  <dc:creator>user</dc:creator>
  <cp:lastModifiedBy>user</cp:lastModifiedBy>
  <cp:revision>5</cp:revision>
  <dcterms:created xsi:type="dcterms:W3CDTF">2024-03-05T11:22:42Z</dcterms:created>
  <dcterms:modified xsi:type="dcterms:W3CDTF">2024-03-06T09:17:10Z</dcterms:modified>
</cp:coreProperties>
</file>