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44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76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3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77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33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78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47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5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884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95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39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FAC3-3F99-4B98-AAAE-F11FFC9033B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4771C8-BCFD-4AF6-8280-ED9FDDE924E4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3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3C55C-BA3A-4132-ABDC-50F1A0F56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/>
              <a:t>A hódító háborúk társadalmi és politikai következményei a római köztársaság korában.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DB19AEE-DF87-4D53-922A-99F66C1FB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1" y="3669664"/>
            <a:ext cx="4580663" cy="22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38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29026E-C89A-430A-960D-094E07CE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Előzmények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1D7195-BCF5-4B4C-A607-CCA16955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Róma köztársasági rendszerbe való átmenetének háttere és lényege.</a:t>
            </a:r>
          </a:p>
          <a:p>
            <a:r>
              <a:rPr lang="hu-HU" dirty="0"/>
              <a:t>A köztársasági politikai intézmények: szenátus, konzulok, diktátorok.</a:t>
            </a:r>
          </a:p>
          <a:p>
            <a:r>
              <a:rPr lang="hu-HU" dirty="0"/>
              <a:t>Az Itáliai-félsziget és a pun háborúk jelentősége Róma terjeszkedése szempontjából.</a:t>
            </a:r>
          </a:p>
        </p:txBody>
      </p:sp>
    </p:spTree>
    <p:extLst>
      <p:ext uri="{BB962C8B-B14F-4D97-AF65-F5344CB8AC3E}">
        <p14:creationId xmlns:p14="http://schemas.microsoft.com/office/powerpoint/2010/main" val="3642307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56EEF6-C4E6-41BF-81BE-67EADA8E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Társadalmi következmények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F14083-4922-4874-B82E-5CC3D34F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64289" cy="3450613"/>
          </a:xfrm>
        </p:spPr>
        <p:txBody>
          <a:bodyPr/>
          <a:lstStyle/>
          <a:p>
            <a:r>
              <a:rPr lang="hu-HU" dirty="0"/>
              <a:t>A hódító háborúk következtében fogságba esett emberek sorsa és a rabszolgaság terjedése.</a:t>
            </a:r>
          </a:p>
          <a:p>
            <a:r>
              <a:rPr lang="hu-HU" dirty="0"/>
              <a:t>Az adósrabszolgaság eltörlése és annak hatása a társadalomra.</a:t>
            </a:r>
          </a:p>
          <a:p>
            <a:r>
              <a:rPr lang="hu-HU" dirty="0"/>
              <a:t>A rabszolgák életkörülményei és sorsa a különböző foglalkozásokban.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B7368D-BB24-4A55-B3D6-5FB40D874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262" y="2012713"/>
            <a:ext cx="3993852" cy="29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46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C87709-A3A4-425F-A642-8008E3B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Politikai következmények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87B767-F6A5-4106-9788-336B9199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464" y="2015732"/>
            <a:ext cx="4855390" cy="3450613"/>
          </a:xfrm>
        </p:spPr>
        <p:txBody>
          <a:bodyPr/>
          <a:lstStyle/>
          <a:p>
            <a:r>
              <a:rPr lang="hu-HU" dirty="0"/>
              <a:t>A növekvő rabszolgák és provinciák lakosainak hatása a római hadseregre és politikai stabilitásra.</a:t>
            </a:r>
          </a:p>
          <a:p>
            <a:r>
              <a:rPr lang="hu-HU" dirty="0"/>
              <a:t>A polgári lázadások és felkelések, valamint azok politikai következményei.</a:t>
            </a:r>
          </a:p>
          <a:p>
            <a:r>
              <a:rPr lang="hu-HU" dirty="0"/>
              <a:t>A polgárok jogi helyzete és a politikai feszültségek növekedése a társadalomban.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27B3491-020F-470A-B0EB-F3B8614F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933340"/>
            <a:ext cx="5246222" cy="39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7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EDCCC8-1CF1-442F-B07D-8C8D33E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 megoldás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D01398-E6C5-4A39-A221-615625A3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840164" cy="3450613"/>
          </a:xfrm>
        </p:spPr>
        <p:txBody>
          <a:bodyPr>
            <a:normAutofit fontScale="92500"/>
          </a:bodyPr>
          <a:lstStyle/>
          <a:p>
            <a:r>
              <a:rPr lang="hu-HU" dirty="0"/>
              <a:t>Julius Caesar szerepe és hatalmi törekvései a politikában és a hadseregben.</a:t>
            </a:r>
          </a:p>
          <a:p>
            <a:r>
              <a:rPr lang="hu-HU" dirty="0"/>
              <a:t>Caesar politikai és hadi tevékenységeinek következményei a Római Köztársaságra és a birodalomra.</a:t>
            </a:r>
          </a:p>
          <a:p>
            <a:r>
              <a:rPr lang="hu-HU" dirty="0"/>
              <a:t>Augustus hatalomra kerülése és a köztársaság vége, valamint az egyeduralom kezdete.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608A714-FB9C-4CE4-AC6C-88BE9FCD9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9" y="2015731"/>
            <a:ext cx="484016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28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AF25D-FB5F-4B53-B692-FAD56AE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új rendszer kialakulása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2F6C4B-B4D4-4A54-BCAA-2AA2F060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Római Birodalom reformjai és társadalmi-politikai változásai Augustus alatt.</a:t>
            </a:r>
          </a:p>
          <a:p>
            <a:r>
              <a:rPr lang="hu-HU" dirty="0"/>
              <a:t>A hadsereg és társadalom újjászervezése, valamint a polgárok jogainak kiterjesztése.</a:t>
            </a:r>
          </a:p>
          <a:p>
            <a:r>
              <a:rPr lang="hu-HU" dirty="0"/>
              <a:t>Az egyeduralom kialakulása és az új politikai rendszer konszolidációja Augustus uralkodása idején.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5076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90C5B-0733-4715-B1E4-1AB4F2E9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és következtetés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FE9BE0-C98D-4803-A91A-82571066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hódító háborúk társadalmi és politikai következményeinek összegzése.</a:t>
            </a:r>
          </a:p>
          <a:p>
            <a:r>
              <a:rPr lang="hu-HU" dirty="0"/>
              <a:t>A Római Köztársaság korának politikai instabilitása és társadalmi feszültségei.</a:t>
            </a:r>
          </a:p>
          <a:p>
            <a:r>
              <a:rPr lang="hu-HU"/>
              <a:t>Az új politikai rendszer kialakulása és a birodalom átalakulása Augustus uralkodása alatt.</a:t>
            </a:r>
          </a:p>
        </p:txBody>
      </p:sp>
    </p:spTree>
    <p:extLst>
      <p:ext uri="{BB962C8B-B14F-4D97-AF65-F5344CB8AC3E}">
        <p14:creationId xmlns:p14="http://schemas.microsoft.com/office/powerpoint/2010/main" val="1432003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9D9CB8-1715-4F9A-B5E4-920095C3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Készítette:</a:t>
            </a:r>
            <a:br>
              <a:rPr lang="hu-HU" dirty="0"/>
            </a:br>
            <a:r>
              <a:rPr lang="hu-HU" dirty="0"/>
              <a:t>Kiss Máté Márk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E8AB32-B6D7-48E6-8AE6-C0A470C1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389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237</Words>
  <Application>Microsoft Office PowerPoint</Application>
  <PresentationFormat>Szélesvásznú</PresentationFormat>
  <Paragraphs>26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Galéria</vt:lpstr>
      <vt:lpstr>A hódító háborúk társadalmi és politikai következményei a római köztársaság korában. </vt:lpstr>
      <vt:lpstr>Előzmények</vt:lpstr>
      <vt:lpstr>Társadalmi következmények</vt:lpstr>
      <vt:lpstr>Politikai következmények</vt:lpstr>
      <vt:lpstr>A megoldás</vt:lpstr>
      <vt:lpstr>Az új rendszer kialakulása</vt:lpstr>
      <vt:lpstr>Összefoglalás és következtetés</vt:lpstr>
      <vt:lpstr>Készítette: Kiss Máté Márk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hódító háborúk társadalmi és politikai következményei a római köztársaság korában.</dc:title>
  <dc:creator>user</dc:creator>
  <cp:lastModifiedBy>user</cp:lastModifiedBy>
  <cp:revision>5</cp:revision>
  <dcterms:created xsi:type="dcterms:W3CDTF">2024-03-05T12:10:17Z</dcterms:created>
  <dcterms:modified xsi:type="dcterms:W3CDTF">2024-03-06T09:38:11Z</dcterms:modified>
</cp:coreProperties>
</file>