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0F91-4003-41CE-AC3B-4294D58EF4C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B5B3-A8FF-4360-9D28-0B492CBC1207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109308"/>
      </p:ext>
    </p:extLst>
  </p:cSld>
  <p:clrMapOvr>
    <a:masterClrMapping/>
  </p:clrMapOvr>
  <p:transition spd="slow"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0F91-4003-41CE-AC3B-4294D58EF4C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B5B3-A8FF-4360-9D28-0B492CBC12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0458908"/>
      </p:ext>
    </p:extLst>
  </p:cSld>
  <p:clrMapOvr>
    <a:masterClrMapping/>
  </p:clrMapOvr>
  <p:transition spd="slow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0F91-4003-41CE-AC3B-4294D58EF4C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B5B3-A8FF-4360-9D28-0B492CBC12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7577812"/>
      </p:ext>
    </p:extLst>
  </p:cSld>
  <p:clrMapOvr>
    <a:masterClrMapping/>
  </p:clrMapOvr>
  <p:transition spd="slow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0F91-4003-41CE-AC3B-4294D58EF4C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B5B3-A8FF-4360-9D28-0B492CBC12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7885907"/>
      </p:ext>
    </p:extLst>
  </p:cSld>
  <p:clrMapOvr>
    <a:masterClrMapping/>
  </p:clrMapOvr>
  <p:transition spd="slow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0F91-4003-41CE-AC3B-4294D58EF4C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B5B3-A8FF-4360-9D28-0B492CBC1207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745341"/>
      </p:ext>
    </p:extLst>
  </p:cSld>
  <p:clrMapOvr>
    <a:masterClrMapping/>
  </p:clrMapOvr>
  <p:transition spd="slow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0F91-4003-41CE-AC3B-4294D58EF4C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B5B3-A8FF-4360-9D28-0B492CBC12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8710708"/>
      </p:ext>
    </p:extLst>
  </p:cSld>
  <p:clrMapOvr>
    <a:masterClrMapping/>
  </p:clrMapOvr>
  <p:transition spd="slow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0F91-4003-41CE-AC3B-4294D58EF4C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B5B3-A8FF-4360-9D28-0B492CBC12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8942282"/>
      </p:ext>
    </p:extLst>
  </p:cSld>
  <p:clrMapOvr>
    <a:masterClrMapping/>
  </p:clrMapOvr>
  <p:transition spd="slow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0F91-4003-41CE-AC3B-4294D58EF4C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B5B3-A8FF-4360-9D28-0B492CBC12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7571191"/>
      </p:ext>
    </p:extLst>
  </p:cSld>
  <p:clrMapOvr>
    <a:masterClrMapping/>
  </p:clrMapOvr>
  <p:transition spd="slow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0F91-4003-41CE-AC3B-4294D58EF4C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B5B3-A8FF-4360-9D28-0B492CBC12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0346776"/>
      </p:ext>
    </p:extLst>
  </p:cSld>
  <p:clrMapOvr>
    <a:masterClrMapping/>
  </p:clrMapOvr>
  <p:transition spd="slow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A60F91-4003-41CE-AC3B-4294D58EF4C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C3B5B3-A8FF-4360-9D28-0B492CBC12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4728314"/>
      </p:ext>
    </p:extLst>
  </p:cSld>
  <p:clrMapOvr>
    <a:masterClrMapping/>
  </p:clrMapOvr>
  <p:transition spd="slow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0F91-4003-41CE-AC3B-4294D58EF4C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B5B3-A8FF-4360-9D28-0B492CBC12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4340590"/>
      </p:ext>
    </p:extLst>
  </p:cSld>
  <p:clrMapOvr>
    <a:masterClrMapping/>
  </p:clrMapOvr>
  <p:transition spd="slow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f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A60F91-4003-41CE-AC3B-4294D58EF4C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C3B5B3-A8FF-4360-9D28-0B492CBC1207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Kép 10">
            <a:extLst>
              <a:ext uri="{FF2B5EF4-FFF2-40B4-BE49-F238E27FC236}">
                <a16:creationId xmlns:a16="http://schemas.microsoft.com/office/drawing/2014/main" id="{15968A12-FD35-4593-92BE-974EB0065B6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50" y="3952580"/>
            <a:ext cx="19240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0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heel spokes="1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CDA742-9E72-4CF8-859B-9C02CE582A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 Kereszténység Főbb Tanításai</a:t>
            </a:r>
          </a:p>
        </p:txBody>
      </p:sp>
    </p:spTree>
    <p:extLst>
      <p:ext uri="{BB962C8B-B14F-4D97-AF65-F5344CB8AC3E}">
        <p14:creationId xmlns:p14="http://schemas.microsoft.com/office/powerpoint/2010/main" val="1648435621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17D678-13A0-41CD-8300-6E0039FF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C0BFBD-A422-42C2-B693-0BE71D537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emberi történelem során számos vallás és filozófiai irányzat jött létre, melyek közül a kereszténység az egyik legjelentősebb.</a:t>
            </a:r>
          </a:p>
          <a:p>
            <a:r>
              <a:rPr lang="hu-HU" dirty="0"/>
              <a:t>A kereszténység alapjait és fő tanításait Jézus Krisztus élete, tanításai és tanítványainak tevékenysége alapján ismerhetjük meg.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5495007"/>
      </p:ext>
    </p:extLst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57D221-2BE2-4DDC-B589-8C1C21DF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Előzmények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A0D131-45A9-487E-90A7-90ADA4C8C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Ószövetség tanításai szerint az ember az eredendő bűn által megbénult és képtelen a megszabadulásra.</a:t>
            </a:r>
          </a:p>
          <a:p>
            <a:r>
              <a:rPr lang="hu-HU" dirty="0"/>
              <a:t>Az egyistenhívő zsidók régóta vártak egy megváltóra, aki feloldja népüket szenvedéseikből.</a:t>
            </a:r>
          </a:p>
        </p:txBody>
      </p:sp>
    </p:spTree>
    <p:extLst>
      <p:ext uri="{BB962C8B-B14F-4D97-AF65-F5344CB8AC3E}">
        <p14:creationId xmlns:p14="http://schemas.microsoft.com/office/powerpoint/2010/main" val="4044317446"/>
      </p:ext>
    </p:extLst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976D91-F3B3-4DE4-8FC6-2DFBA984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Jézus szerepe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58F2D1-CB84-4E89-A2E8-A7CA1081F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Isten elküldte fiát, Jézus Krisztust, hogy új tanításokat hirdessen.</a:t>
            </a:r>
          </a:p>
          <a:p>
            <a:r>
              <a:rPr lang="hu-HU" dirty="0"/>
              <a:t>Jézus városokat járt, tanítványokat gyűjtött, és önmagát a messiásnak nevezte.</a:t>
            </a:r>
          </a:p>
          <a:p>
            <a:r>
              <a:rPr lang="hu-HU" dirty="0"/>
              <a:t>Bár sokan nem fogadták el messiásként, tanításai és tettei maradandó nyomot hagytak.</a:t>
            </a:r>
          </a:p>
        </p:txBody>
      </p:sp>
    </p:spTree>
    <p:extLst>
      <p:ext uri="{BB962C8B-B14F-4D97-AF65-F5344CB8AC3E}">
        <p14:creationId xmlns:p14="http://schemas.microsoft.com/office/powerpoint/2010/main" val="1014233825"/>
      </p:ext>
    </p:extLst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21D570-C6CC-45B2-A1DB-9758ABC9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Jézus tanításainak összefoglalása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47B671-EBF7-4C35-8C6E-2E89FF8D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Hit az Istenben</a:t>
            </a:r>
          </a:p>
          <a:p>
            <a:r>
              <a:rPr lang="hu-HU" dirty="0"/>
              <a:t>Az emberiség megváltása Krisztus által</a:t>
            </a:r>
          </a:p>
          <a:p>
            <a:r>
              <a:rPr lang="hu-HU" dirty="0"/>
              <a:t>Minden ember egyenlősége és a megváltás lehetősége</a:t>
            </a:r>
          </a:p>
          <a:p>
            <a:r>
              <a:rPr lang="hu-HU" dirty="0"/>
              <a:t>Szeretet minden ember iránt, beleértve az ellenségeket is</a:t>
            </a:r>
          </a:p>
          <a:p>
            <a:r>
              <a:rPr lang="hu-HU" dirty="0"/>
              <a:t>Bűnök megbocsátása és kiengesztelődés hirdetése</a:t>
            </a:r>
          </a:p>
          <a:p>
            <a:r>
              <a:rPr lang="hu-HU" dirty="0"/>
              <a:t>Az erőszak, gyűlölet és kapzsiság elutasítása</a:t>
            </a:r>
          </a:p>
        </p:txBody>
      </p:sp>
    </p:spTree>
    <p:extLst>
      <p:ext uri="{BB962C8B-B14F-4D97-AF65-F5344CB8AC3E}">
        <p14:creationId xmlns:p14="http://schemas.microsoft.com/office/powerpoint/2010/main" val="1620482656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32DC24-7834-461A-B894-493500B7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kereszténység üzenete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731D5A-C262-4F29-8489-14279A304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Bár ezek a tanítások nagyon magas elvárásokat támasztanak, Jézus példája inspiráló minden ember számára.</a:t>
            </a:r>
          </a:p>
          <a:p>
            <a:r>
              <a:rPr lang="hu-HU" dirty="0"/>
              <a:t>Jézus példája azt mutatja, hogy lehetséges az említett elvek szerint élni, és ezáltal a kereszténység elérhető </a:t>
            </a:r>
            <a:r>
              <a:rPr lang="hu-HU"/>
              <a:t>mindenki számára.</a:t>
            </a:r>
          </a:p>
        </p:txBody>
      </p:sp>
    </p:spTree>
    <p:extLst>
      <p:ext uri="{BB962C8B-B14F-4D97-AF65-F5344CB8AC3E}">
        <p14:creationId xmlns:p14="http://schemas.microsoft.com/office/powerpoint/2010/main" val="3825114282"/>
      </p:ext>
    </p:extLst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F15E99-3BB1-45D7-BD04-894175BB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Készítette:</a:t>
            </a:r>
            <a:br>
              <a:rPr lang="hu-HU" dirty="0"/>
            </a:br>
            <a:r>
              <a:rPr lang="hu-HU" dirty="0"/>
              <a:t>Kiss Máté Márk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FFB8B4-5D15-4B8A-9F00-E1753277B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6752041"/>
      </p:ext>
    </p:extLst>
  </p:cSld>
  <p:clrMapOvr>
    <a:masterClrMapping/>
  </p:clrMapOvr>
  <p:transition spd="slow">
    <p:wheel spokes="1"/>
  </p:transition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</TotalTime>
  <Words>199</Words>
  <Application>Microsoft Office PowerPoint</Application>
  <PresentationFormat>Szélesvásznú</PresentationFormat>
  <Paragraphs>22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Times New Roman</vt:lpstr>
      <vt:lpstr>Retrospektív</vt:lpstr>
      <vt:lpstr>A Kereszténység Főbb Tanításai</vt:lpstr>
      <vt:lpstr>Bevezetés</vt:lpstr>
      <vt:lpstr>Előzmények</vt:lpstr>
      <vt:lpstr>Jézus szerepe</vt:lpstr>
      <vt:lpstr>Jézus tanításainak összefoglalása</vt:lpstr>
      <vt:lpstr>A kereszténység üzenete</vt:lpstr>
      <vt:lpstr>Készítette: Kiss Máté Márk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Kereszténység Főbb Tanításai</dc:title>
  <dc:creator>user</dc:creator>
  <cp:lastModifiedBy>user</cp:lastModifiedBy>
  <cp:revision>5</cp:revision>
  <dcterms:created xsi:type="dcterms:W3CDTF">2024-03-06T07:04:40Z</dcterms:created>
  <dcterms:modified xsi:type="dcterms:W3CDTF">2024-03-06T09:46:36Z</dcterms:modified>
</cp:coreProperties>
</file>