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B3ED079-6A3B-4CB5-A505-C67E8195FCB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632938A-B385-4F1D-9590-6EA7D71C1FD1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701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D079-6A3B-4CB5-A505-C67E8195FCB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38A-B385-4F1D-9590-6EA7D71C1F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9774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D079-6A3B-4CB5-A505-C67E8195FCB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38A-B385-4F1D-9590-6EA7D71C1FD1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830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D079-6A3B-4CB5-A505-C67E8195FCB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38A-B385-4F1D-9590-6EA7D71C1FD1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995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D079-6A3B-4CB5-A505-C67E8195FCB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38A-B385-4F1D-9590-6EA7D71C1F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5121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D079-6A3B-4CB5-A505-C67E8195FCB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38A-B385-4F1D-9590-6EA7D71C1FD1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703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D079-6A3B-4CB5-A505-C67E8195FCB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38A-B385-4F1D-9590-6EA7D71C1FD1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539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D079-6A3B-4CB5-A505-C67E8195FCB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38A-B385-4F1D-9590-6EA7D71C1FD1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995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D079-6A3B-4CB5-A505-C67E8195FCB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38A-B385-4F1D-9590-6EA7D71C1FD1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856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D079-6A3B-4CB5-A505-C67E8195FCB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38A-B385-4F1D-9590-6EA7D71C1F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7784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D079-6A3B-4CB5-A505-C67E8195FCB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38A-B385-4F1D-9590-6EA7D71C1FD1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689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D079-6A3B-4CB5-A505-C67E8195FCB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38A-B385-4F1D-9590-6EA7D71C1F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9237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D079-6A3B-4CB5-A505-C67E8195FCB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38A-B385-4F1D-9590-6EA7D71C1FD1}" type="slidenum">
              <a:rPr lang="hu-HU" smtClean="0"/>
              <a:t>‹#›</a:t>
            </a:fld>
            <a:endParaRPr lang="hu-H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474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D079-6A3B-4CB5-A505-C67E8195FCB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38A-B385-4F1D-9590-6EA7D71C1FD1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621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D079-6A3B-4CB5-A505-C67E8195FCB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38A-B385-4F1D-9590-6EA7D71C1F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9465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D079-6A3B-4CB5-A505-C67E8195FCB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38A-B385-4F1D-9590-6EA7D71C1FD1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744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D079-6A3B-4CB5-A505-C67E8195FCB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38A-B385-4F1D-9590-6EA7D71C1F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2403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3ED079-6A3B-4CB5-A505-C67E8195FCB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32938A-B385-4F1D-9590-6EA7D71C1F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368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B13B45-B6AE-400B-8F8A-F7299422C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4800" dirty="0"/>
              <a:t>A Nyugatrómai Birodalom Bukása és a Népvándorlás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183EAB4D-A98D-4A9D-839C-2A41196E9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87" y="3540329"/>
            <a:ext cx="25622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1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A5F5AB-2E9B-4B72-AFB7-1A77BA57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B43AB27-92D8-4DC3-860F-D5B647403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Római Birodalom hosszú évszázadokon át volt az egyik legnagyobb és legbefolyásosabb birodalom a történelemben.</a:t>
            </a:r>
          </a:p>
          <a:p>
            <a:r>
              <a:rPr lang="hu-HU" dirty="0"/>
              <a:t>Azonban a hatalmas terjeszkedés és a külső fenyegetések következtében a birodalom kezdett gyengülni és végül összeomlott.</a:t>
            </a:r>
          </a:p>
        </p:txBody>
      </p:sp>
    </p:spTree>
    <p:extLst>
      <p:ext uri="{BB962C8B-B14F-4D97-AF65-F5344CB8AC3E}">
        <p14:creationId xmlns:p14="http://schemas.microsoft.com/office/powerpoint/2010/main" val="2391392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D499E4-A850-4D2D-9C74-C674B659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Birodalom hanyatlása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E0BDE3-2A48-4865-8FBA-854DE91AB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7143924" cy="3318936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A terjeszkedés során a birodalom határai megváltoztak, és az állandó védekezés miatt a gazdaság és a császári hatalom is meggyengült.</a:t>
            </a:r>
          </a:p>
          <a:p>
            <a:r>
              <a:rPr lang="hu-HU" dirty="0"/>
              <a:t>A rabszolgák száma csökkent, ami munkaerőhiányt eredményezett, és a gazdálkodók helyettesítésére szabad földbérlőket alkalmaztak.</a:t>
            </a:r>
          </a:p>
          <a:p>
            <a:r>
              <a:rPr lang="hu-HU" dirty="0"/>
              <a:t>A politikai instabilitás és a gazdasági nehézségek miatt a birodalom belső problémákkal küzdött, míg a határokon a betörések gyakoribbak lettek.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19BEB3B-0F13-45E3-9B13-C0D6C8BE8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156" y="2556932"/>
            <a:ext cx="2902591" cy="28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33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FB000E-A080-410B-86FC-E1F69054D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népvándorlás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A8C7D7-4DE5-4CE5-AA76-7D2DEB72F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271" y="2556932"/>
            <a:ext cx="6836325" cy="3318936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A hunok megjelenése indította el a népvándorlást, akik betörtek a birodalom területére, késztetve más népcsoportokat is a birodalomba.</a:t>
            </a:r>
          </a:p>
          <a:p>
            <a:r>
              <a:rPr lang="hu-HU" dirty="0"/>
              <a:t>A rómaiak saját érdekeik érdekében telepítették le a gótokat és más népeket a birodalomban, de ez csak rontott a helyzeten.</a:t>
            </a:r>
          </a:p>
          <a:p>
            <a:r>
              <a:rPr lang="hu-HU" dirty="0"/>
              <a:t>A népvándorlás során több germán népcsoport megszerezte a birodalom területeinek részeit, ami tovább gyengítette a birodalmat.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BCB497D-1E5C-4D21-A2C4-9073B23AC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2961314"/>
            <a:ext cx="2655813" cy="205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73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7E9B94-D566-4F8D-B43F-F6047089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birodalom bukása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91BA58-724F-4412-A8F9-B20669867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kereszténység államvallássá válása és a birodalom kettéosztása után a Nyugatrómai Birodalom fokozatosan gyengült.</a:t>
            </a:r>
          </a:p>
          <a:p>
            <a:r>
              <a:rPr lang="hu-HU" dirty="0"/>
              <a:t>Az utolsó római császárt 476-ban elűzték trónjáról, ezáltal a birodalom hivatalosan is összeomlott.</a:t>
            </a:r>
          </a:p>
          <a:p>
            <a:r>
              <a:rPr lang="hu-HU"/>
              <a:t>A birodalom bukása után a területeken germán királyságok alakultak ki, míg a Keletrómai Birodalom, vagy Bizánci Birodalom tovább fennmaradt.</a:t>
            </a:r>
          </a:p>
        </p:txBody>
      </p:sp>
    </p:spTree>
    <p:extLst>
      <p:ext uri="{BB962C8B-B14F-4D97-AF65-F5344CB8AC3E}">
        <p14:creationId xmlns:p14="http://schemas.microsoft.com/office/powerpoint/2010/main" val="1106939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399534-0235-4F27-AA60-1C63B10C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Készítette:</a:t>
            </a:r>
            <a:br>
              <a:rPr lang="hu-HU" dirty="0"/>
            </a:br>
            <a:r>
              <a:rPr lang="hu-HU" dirty="0"/>
              <a:t>Kiss Máté Márk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0F2CB4B-3C4F-4A23-817A-4133FDF8A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53507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kus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ku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ku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TM02900743[[fn=Organikus]]</Template>
  <TotalTime>5</TotalTime>
  <Words>229</Words>
  <Application>Microsoft Office PowerPoint</Application>
  <PresentationFormat>Szélesvásznú</PresentationFormat>
  <Paragraphs>17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Garamond</vt:lpstr>
      <vt:lpstr>Times New Roman</vt:lpstr>
      <vt:lpstr>Organikus</vt:lpstr>
      <vt:lpstr>A Nyugatrómai Birodalom Bukása és a Népvándorlás</vt:lpstr>
      <vt:lpstr>Bevezetés</vt:lpstr>
      <vt:lpstr>A Birodalom hanyatlása</vt:lpstr>
      <vt:lpstr>A népvándorlás</vt:lpstr>
      <vt:lpstr>A birodalom bukása</vt:lpstr>
      <vt:lpstr>Készítette: Kiss Máté Márk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Nyugatrómai Birodalom Bukása és a Népvándorlás</dc:title>
  <dc:creator>user</dc:creator>
  <cp:lastModifiedBy>user</cp:lastModifiedBy>
  <cp:revision>6</cp:revision>
  <dcterms:created xsi:type="dcterms:W3CDTF">2024-03-06T07:09:01Z</dcterms:created>
  <dcterms:modified xsi:type="dcterms:W3CDTF">2024-03-06T09:52:37Z</dcterms:modified>
</cp:coreProperties>
</file>