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EEC7E-AC82-4E2E-86DD-7B8EA3215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C60B752-704A-4F06-971E-2D8D2B580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2BBE59-577C-4913-9979-223A6D19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2DB50A5-5286-4067-B2F3-4EC80FF1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D696AA-B4D5-4644-A009-3D5F96A6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91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350EA-028E-478E-AF69-8B153144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9EB801-9C10-4FAC-9FF4-7589C8D5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C67679-A7C9-4F90-8CD6-D8D548A4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46E12A-47A1-4A37-B14F-702BCA19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3EF2E4-442C-46CF-B5CD-53BA348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9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C6380D1-3F96-4BC6-A549-2825640FE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B53776-93BD-48E5-8C45-93C2AEE8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945AC4-F398-4F1D-B4CA-615C7E12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AA8FA8-CA74-40A8-93DA-1829D081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81C125-6BAD-4482-B9F1-6AB92B68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4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6DA017-597C-44C1-9784-DD0BAFF2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E8C407-8538-4389-906F-95E6F016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19D162-D0DF-49BF-AD0F-B65AFCB9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7D2BB9-8B0C-41E6-9841-4FFE5D50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5F7193-00F5-407A-9965-D9AEBE80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77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A36832-FE6A-41EE-9929-064616C5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11C51A5-45B8-4E77-851F-C0981C5D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49566A-CF10-4EBE-BA04-4201183C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445688-A058-42B0-86D6-EB5954C6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B37270-39D0-4B9F-8B23-C394873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37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5F0B79-421F-4952-95A5-FF154BFC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D2FB88-03BE-4C42-B512-9626B4A99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0B7E82-C34A-4345-AE2A-0957F8A7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465929A-59B5-403D-B2F3-B9B972ED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97309D-0982-494F-9384-500DABBA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EC63D96-FA16-4534-BAF6-20EB0F6A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823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6E03-B0FC-47D2-A807-9555A4F0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9A25E7-36A1-4ECF-8B07-52440133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BB81F9-A29D-424F-8100-2F208C7C3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4F686C7-8C64-4E54-B40B-DBC1F68D0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1FA8844-AA81-405F-A6E3-5238365D5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C63B28C-4C85-461A-8B18-E2EEA6A7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7C08C5-ED6C-439C-A985-892F414D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A4BC6A4-C015-462F-AD25-A150A94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51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2D8E6E-2AB8-4D17-BC24-F5E4BD31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0915F4-E082-4801-9EDA-96A8DA12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4F52275-AC99-4998-BD3F-AD6C3C5F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5E040DD-C94D-4CCE-B212-D34F60E4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29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CD92FDB-7621-4034-A8F6-BAC0F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1B46DF-C498-479A-886F-80982D2C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DF2B0B4-7AB9-440F-B7B1-7753EF7F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764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A409F4-ECB0-4D62-942C-3F4DDBAB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10A1A-2A68-4CE8-99E8-4688BD7DD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E4269A-07AD-41BA-B701-E592314D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1C56C3-4003-4CBD-8170-06C541CF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A16555-B14E-45A6-B782-4A34A43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8AA174-3757-43E9-B187-15314AD2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49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F12BBB-E2C1-4198-9058-E43088CC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623FF09-3192-4F20-8B7A-8AB0DEE8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A23CA1F-30F1-4341-90A9-3F3611A2F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5AC34E-8BCB-4126-B77E-71C61031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F86197-9758-41C7-8C58-1C979E6F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82053A-16CC-4D97-B9E3-44AE0887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0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9B05C8B-80C7-41F0-8405-71144B78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CE2435-5E18-4DBB-BBE9-EBDDFD80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4E632A-3E65-4F94-9164-7DC031F48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65E7-87C3-45CE-A6C7-A1F3EEC00B8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002F89-775B-42DA-94DE-0AA7EF82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225DFE6-07F0-49F9-A726-65EB85390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1CE5-EF7E-430E-A717-4227F9DC63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46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tazsmagazin.hu/hunyadi-janos-a-toeroekv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198EA-4989-44D2-9185-53ABD57B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" y="569913"/>
            <a:ext cx="9144000" cy="2387600"/>
          </a:xfrm>
        </p:spPr>
        <p:txBody>
          <a:bodyPr/>
          <a:lstStyle/>
          <a:p>
            <a:r>
              <a:rPr lang="hu-HU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Hunyadi János</a:t>
            </a:r>
            <a:b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</a:b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5FE935-4280-43B7-861E-345BA6EE4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5" y="2396332"/>
            <a:ext cx="9144000" cy="1655762"/>
          </a:xfrm>
        </p:spPr>
        <p:txBody>
          <a:bodyPr/>
          <a:lstStyle/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Hunyadi János harcai a török ellen. Mátyás király uralkodása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  <a:p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22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94FC1-0F93-4DF8-8DBE-F5974DDE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Hunyadi János életpályája és harcmodorai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29BDB8-B915-42F7-B29E-2E0FA41D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Kisnemesi származás, Luxemburgi Zsigmond seregében szolgált.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Földbirtokokat kapott szolgálataiért.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Ismert és újító hadviselési módszereket alkalmazott.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Ismerete a török, huszita és lovagi harcmodorról.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672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E0F73E-F8ED-4F7E-BEDE-D183B98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Téli hadjárat és a Drinápolyi béke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92417-BDD0-44A8-8E54-AA1612C4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1443-ban téli hadjáratot indított a törökök ellen.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Célja Drinápoly elfoglalása volt.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Törökök békeajánlatot tettek, amiből a Drinápolyi béke született, garantálva egy 10 éves békeidőszakot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417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330A8F-881E-4FEB-A5D9-8E53956B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Várnai vereség és trónöröklés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C925BF-4154-4E02-9A29-80A63CC2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1444-ben Várnánál vereséget szenvedett a magyar sereg.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uralkodó, I. Ulászló, a csatában elhunyt.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Trónörökös lett V. László, Hunyadi Jánost pedig kormányzóvá választották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31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80B6C-CFF6-48AB-B911-574AE8BE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Kormányzósága és a török fenyegetés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5CD2D-7E27-4035-B04E-69E69671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1446-tól 1453-ig Hunyadi János kormányzóként szolgált.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Török hadsereg elfoglalta Konstantinápolyt (1453) és Nándorfehérvárat ostromolta (1456).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1456-ban Nándorfehérváron győzelmet aratott a török felett.</a:t>
            </a:r>
          </a:p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5BC5AD82-2849-42E2-B7A7-8C9D794F5D93}"/>
              </a:ext>
            </a:extLst>
          </p:cNvPr>
          <p:cNvSpPr/>
          <p:nvPr/>
        </p:nvSpPr>
        <p:spPr>
          <a:xfrm>
            <a:off x="1349655" y="514246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olvass többet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78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4ABB66-C631-4052-8147-EF73A867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Hunyadi halála</a:t>
            </a:r>
            <a:endParaRPr lang="hu-H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173AF7-2EBD-4EBE-85BB-903D6490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1456 július 27-én sikerült megállítani a török ostromot.</a:t>
            </a:r>
          </a:p>
          <a:p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Hunyadi János röviddel a győzelem után meghalt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387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167</Words>
  <Application>Microsoft Office PowerPoint</Application>
  <PresentationFormat>Szélesvásznú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Berlin Sans FB Demi</vt:lpstr>
      <vt:lpstr>Book Antiqua</vt:lpstr>
      <vt:lpstr>Calibri</vt:lpstr>
      <vt:lpstr>Calibri Light</vt:lpstr>
      <vt:lpstr>Office-téma</vt:lpstr>
      <vt:lpstr>Hunyadi János </vt:lpstr>
      <vt:lpstr>Hunyadi János életpályája és harcmodorai</vt:lpstr>
      <vt:lpstr>Téli hadjárat és a Drinápolyi béke</vt:lpstr>
      <vt:lpstr>Várnai vereség és trónöröklés</vt:lpstr>
      <vt:lpstr>Kormányzósága és a török fenyegetés</vt:lpstr>
      <vt:lpstr>Hunyadi halála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Hunyadi János</dc:title>
  <dc:creator>User</dc:creator>
  <cp:lastModifiedBy>user</cp:lastModifiedBy>
  <cp:revision>3</cp:revision>
  <dcterms:created xsi:type="dcterms:W3CDTF">2024-03-06T07:09:05Z</dcterms:created>
  <dcterms:modified xsi:type="dcterms:W3CDTF">2024-03-06T12:15:59Z</dcterms:modified>
</cp:coreProperties>
</file>