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833EFF-37FD-4B6F-A3CA-B5BA894D3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FA87B6C-9E8C-4B68-AF8A-17007D0EC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28810C-9B32-4D79-A98C-FEE69A4C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6F5587-CDE5-41A4-82AD-95D8904F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84EA66-3900-444E-9E23-7409FCD4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2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05D649-6B03-4A94-92FB-F5693369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3B800F1-ACBB-48FE-867F-291C1545A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94AB3F-F364-42D4-93BC-1407F5C4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43CF80-4154-45C6-9B3F-CE359BF9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19B577-82D2-4C98-B284-54E3E738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3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0952E02-4DD7-4DD6-9E10-D6DDCC337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FFC0A09-8C53-46C8-9A95-CA1671267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9BF2AC-233C-4494-8D6D-D118A9EC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366C77-7601-4BB1-9690-2DF26530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C0E265-0CF4-4588-BB63-301B9E87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5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A6C370-924B-47CA-8022-B020178B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3DE1E4-4D0F-4FF1-9F31-E2F142DE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63A5F3-B918-4107-B473-825A0DD8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60E3F6-81BA-45D7-9948-471E88A8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FD045B-F160-428B-BE70-83C1627A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CA693C-AB17-47D8-BCAB-2DC5B697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4EF42E-AD35-4A4C-8FB6-C6CB2EAF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26878F-EB9F-44E2-96CC-FBBF707D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D7C261-5666-4387-892A-CA035018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98638A-6766-40A0-9B72-86BA0352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7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EB5EA3-6A23-443F-A099-74341B2B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0B61E8-F761-45C4-93BC-285889DE9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398C2E-2665-42DE-9CF6-B8311D47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46B5CA-A6BE-4645-B3A7-F75FBE2C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91CC0D-FF1A-4400-BD79-CFD8A602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761857-4223-446D-B5BA-69A1B0F7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273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D8CAA9-FE9C-41CE-839E-BEC1720D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76E4F3-5CA5-4C94-861F-036F09D6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6664D0-D458-4B36-9196-19EB00F88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3B9E5A3-3B24-45C3-BBFD-117B9F592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5775D74-059A-4E77-8302-201633CB6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355DE04-2FEF-44FB-9A0C-214E23F8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49C6C4F-BC9A-43F1-8EBB-236537D8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9ECAF00-258D-4474-86A0-AC630284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87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DF8781-DE57-4B55-A055-90147A12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11A1FC6-13D9-4246-85CE-3474326E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91F231C-8BF2-46F2-BF42-9D1C89D0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646BEA-350D-4BE7-AAF3-43F2FD47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9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AD61834-3867-4A19-9F4A-7586FC22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723091-E874-42AC-B2E9-AA1CAB22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11596BD-C0A1-44B7-99C5-B5BFDD61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04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6AA7D5-61D3-41B7-985D-FC17D6E7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0124B0-47B7-4955-ABCF-672C1DC7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763F193-82AE-47E8-B0F1-D8D6F13D1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9379C6-A017-4B29-97B5-FA6D6E63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BFB68F3-8F52-4EBA-8CB5-BA52D664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6050BF-C9F7-4408-A0C7-4FF528F2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2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86E9F-49B5-4139-9E75-249B6B41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9EE25A8-7FAC-4F83-BCC6-30AC91A69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CA90088-A3E9-46E0-A85B-CCECD465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4AD9FF-1E51-4176-8AB4-7E811809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99439D-30B1-49AF-ADDE-B03D54F0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3A32A4-E0F5-4225-858E-ABB20734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05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76E9213-CB35-4404-B179-E785E411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9D055C8-84E4-41AC-A5AD-C3D2824E0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C3E6B0-358A-4560-B501-835A67B4F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F0772-F86D-4DB9-B9F0-7BCC3629236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F791E4-221B-4109-BEEF-A90E589E7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C2D788-7443-4B76-B61A-798A001E1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453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hu/view-image.php?image=212927&amp;picture=fold-bolyg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hu/photo/104172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hu/photo/104172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hu/photo/104172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hu/photo/1041726" TargetMode="External"/><Relationship Id="rId7" Type="http://schemas.openxmlformats.org/officeDocument/2006/relationships/hyperlink" Target="https://www.tiszaparti-szolnok.hu/files/A_nagy_fldrajzi_felfedezsek_hatsai_trsadalom_politika_nlkl.pdf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41000" b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6412DF-4EAA-45EC-86B3-3D998A01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Nagy földrajzi felfedezések térképen és következményei</a:t>
            </a:r>
            <a:r>
              <a:rPr lang="hu-HU" b="1" dirty="0"/>
              <a:t>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751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B0BAC4-A717-456F-B5D2-47D72DAD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Földrajzi felfedezések legfontosabb állomásai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6D7D58-154F-4BC6-85DD-CB09C19E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Bartolomeu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hu-H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Diaz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(1487)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Elérte a Jóreménység-fokát, nyitva hagyva az utat Indiába.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Vasco da Gama (1498)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Afrika megkerülésével eljutott Indiába, megnyitva a tengeri útvonalat.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Kolumbusz Kristóf (1492)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Felfedezte Amerikát, gondolva, hogy Indiába ért.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Fernando Magellán (1519-1522)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Megtöri az első földkerület, bebizonyítva a Föld gömb alakját.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James Cook (18. század vége)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Fedezte fel Ausztráliát és a Csendes-óceánt.</a:t>
            </a:r>
          </a:p>
          <a:p>
            <a:endParaRPr lang="hu-HU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B0BAC4-A717-456F-B5D2-47D72DAD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Földrajzi felfedezések legfontosabb következményei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6D7D58-154F-4BC6-85DD-CB09C19E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Kereskedelmi útvonalak nyitása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Új tengeri útvonalak jelentek meg Ázsia, Amerika és Európa között, fokozva a kereskedelmet és gazdagságot.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Kulturális és társadalmi hatások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Különböző civilizációk és kultúrák találkoztak, ami megváltoztatta mind az európai, mind az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európán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kívüli társadalmakat.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Gyarmatosítás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Európai hatalmak gyarmatokat hoztak létre az újonnan felfedezett területeken, kizsákmányolva az ottani erőforrásokat és alakítva az ottani társadalmakat az ő szükségleteik szerint.</a:t>
            </a:r>
          </a:p>
          <a:p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8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B0BAC4-A717-456F-B5D2-47D72DAD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Európán kívüli civilizációk hatása Európára és a gyarmatosítás</a:t>
            </a:r>
            <a:endParaRPr lang="hu-HU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6D7D58-154F-4BC6-85DD-CB09C19E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Befolyás és kultúra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Az európaiak új technológiákat, növényeket és kultúrákat hoztak vissza Európába, gazdagítva az európai társadalmat.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Kereskedelmi és gazdasági fejlődés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Az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újvilágból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érkező árucikkek és nyersanyagok gazdagították az európai kereskedelmet és gazdaságot.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Konfliktusok és kihasználás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A gyarmatosítás és a kizsákmányolás sok konfliktust okozott az Újvilágban, valamint káros hatással volt az ottani lakosságra és kultúrára</a:t>
            </a:r>
          </a:p>
          <a:p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agy földrajzi felfedezések | hvg.hu">
            <a:extLst>
              <a:ext uri="{FF2B5EF4-FFF2-40B4-BE49-F238E27FC236}">
                <a16:creationId xmlns:a16="http://schemas.microsoft.com/office/drawing/2014/main" id="{A7DC5000-21E6-4E28-9FA6-A7356A59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0" y="609601"/>
            <a:ext cx="4572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földrajzi felfedezések kora – Wikipédia">
            <a:extLst>
              <a:ext uri="{FF2B5EF4-FFF2-40B4-BE49-F238E27FC236}">
                <a16:creationId xmlns:a16="http://schemas.microsoft.com/office/drawing/2014/main" id="{7EFAD489-7083-439E-B7ED-EDCFF661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428" y="438151"/>
            <a:ext cx="4081347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agy földrajzi felfedezések - Történelem kidolgozott érettségi tétel">
            <a:extLst>
              <a:ext uri="{FF2B5EF4-FFF2-40B4-BE49-F238E27FC236}">
                <a16:creationId xmlns:a16="http://schemas.microsoft.com/office/drawing/2014/main" id="{C5FA3313-6044-4E48-B10E-ECDDBCDA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70" y="3719512"/>
            <a:ext cx="5159880" cy="2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85EA3C79-CB18-4A25-B00B-FC5D79AE6F3F}"/>
              </a:ext>
            </a:extLst>
          </p:cNvPr>
          <p:cNvSpPr/>
          <p:nvPr/>
        </p:nvSpPr>
        <p:spPr>
          <a:xfrm>
            <a:off x="1123950" y="52342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hlinkClick r:id="rId7"/>
              </a:rPr>
              <a:t>olvass többet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108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235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Berlin Sans FB Demi</vt:lpstr>
      <vt:lpstr>Book Antiqua</vt:lpstr>
      <vt:lpstr>Calibri</vt:lpstr>
      <vt:lpstr>Calibri Light</vt:lpstr>
      <vt:lpstr>Office-téma</vt:lpstr>
      <vt:lpstr>Nagy földrajzi felfedezések térképen és következményei:</vt:lpstr>
      <vt:lpstr>Földrajzi felfedezések legfontosabb állomásai</vt:lpstr>
      <vt:lpstr>Földrajzi felfedezések legfontosabb következményei</vt:lpstr>
      <vt:lpstr>Európán kívüli civilizációk hatása Európára és a gyarmatosítás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földrajzi felfedezések térképen és következményei:</dc:title>
  <dc:creator>User</dc:creator>
  <cp:lastModifiedBy>user</cp:lastModifiedBy>
  <cp:revision>4</cp:revision>
  <dcterms:created xsi:type="dcterms:W3CDTF">2024-03-05T12:26:16Z</dcterms:created>
  <dcterms:modified xsi:type="dcterms:W3CDTF">2024-03-06T12:15:54Z</dcterms:modified>
</cp:coreProperties>
</file>