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2DEE46-AD34-4986-909E-4B9EBC61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CD7F62-43F2-4D9C-8052-9430D327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5B5C45-83F9-4CAD-BCA5-37EB604A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9B4A95-3B3D-43A4-AF34-9CE0841B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E8AD6B-823C-4391-802B-F67F33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B9CDC-F9B2-47D2-B559-2A43AFA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28FA1F-D251-452C-B97B-739F2AD3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29843D-8C66-423C-82EC-7CE1D21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B82243-839F-4238-8B95-99C3A5C4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A20A2-3383-4904-A9CA-F73B7BF7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41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BBADD8C-5142-46A5-8C5A-7B574A3F2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1BC673-0901-45BB-B8BF-C22C50C3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C84350-2530-4196-ABDE-A0D0BFC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07023B-224C-42B6-993B-A0A84B7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48CF13-F931-4E14-847B-29F9C5B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66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73A69-FE9E-440A-BE5E-49E23BE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2E098-3B12-4478-BC38-EE076049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A32729-C7D4-4386-B384-91584EBA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2B4FC0-8B50-4BED-9ED2-2925A50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DE06D9-993E-4A8B-BE15-EC5FA0FC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6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BAF12-6BBE-44D6-A782-A6DFA3C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ACB72B-01BF-4873-8743-B689788A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19227A-B093-4288-8E48-4D60017B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2FAA93-F1AD-4747-AA4B-76B1097A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ABC4A4-3EAA-4F6E-85D6-8012C1B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88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F79F9-5DBC-4D46-9109-E60A90B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64F1B7-6F2A-4A2B-A522-3D1A81075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E94C13-4B17-4F86-97B5-2300799B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6C5E8-879E-411F-851C-CCDF7F80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5F3E00-96B4-4C42-BAE6-1EA1C672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9DEC08-4918-4E83-BD1F-F0C50A0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18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E0CE9-C735-4A61-9A73-38124B4D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4644F8-6CBF-4B02-A5FD-608B1D11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E6FFFA-D1B5-4316-A80B-7799FF4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E42C7A-0406-4051-9A71-5F88EDA41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E5F0C-DEE1-4BE6-A307-D19270E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E6AB790-9D9C-4960-A11F-E569D5CD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3CA283-F6C8-47DA-8DF3-FB3D6B0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8B08D28-C916-4BF2-9632-2FA688D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3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C777A-AFF5-42F9-9085-623F304F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45A19F5-B4D7-4C62-9D39-1040A3AA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16E7E7E-F52D-43A7-A89F-48E16658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DD1C15-ACA1-46C4-A408-43F6BD69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96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2B41ED-CD90-47E8-9D93-09E203F6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D20B57-2CC5-449F-BEFE-6B2373E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0D174B-BDB9-46F8-B9A7-3A702060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63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69136-39FC-4EE9-9700-44CB7E8F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B30BFC-ED06-4D32-B3A9-D6F91260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909AD2-1DBA-4617-8B58-DC734B328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F4A270-2F25-458D-B049-DFAC5112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AD7674-5BA3-4817-AA8F-CFDA7CD8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047758-479A-4EE2-A4E3-16F7F430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82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93412-10AA-4562-A7BB-ECA1975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8EA90E-4971-4DCB-B9F2-47740BEEF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B35B86-202C-4541-BE78-9923FCDE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764034-70C8-43E8-AD8B-E6593CD4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3AEB2-AE49-49E2-A226-8258E53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71A26A-E1DE-44BA-A41F-2233D0C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90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D8530C-B3D2-40FE-89D5-8332C23D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30854C-E464-43A3-B7B0-678C2FDA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C736F-6066-4482-935E-D90835E0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71AB-358E-49A7-8B06-E6C3D314E20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11A82F-956A-413E-BFB6-4EB757EEF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6D73F4-A628-49D7-BF06-5305E915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EFD8-18D5-489A-AAEE-C7590F998698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Ábra 7" descr="Iránytű térképen">
            <a:extLst>
              <a:ext uri="{FF2B5EF4-FFF2-40B4-BE49-F238E27FC236}">
                <a16:creationId xmlns:a16="http://schemas.microsoft.com/office/drawing/2014/main" id="{92AEFE5A-DA96-493E-B18D-A3B1A093D5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72850" y="13335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EIs2yI9_S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nativhirek.com/2017/08/paul-craig-roberts-szemfelnyito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anza.tv/fogalom/alkotmanyos-monarch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Cím 1">
            <a:extLst>
              <a:ext uri="{FF2B5EF4-FFF2-40B4-BE49-F238E27FC236}">
                <a16:creationId xmlns:a16="http://schemas.microsoft.com/office/drawing/2014/main" id="{4705DDFE-3235-4F1B-A415-BB8DE32F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4" y="419100"/>
            <a:ext cx="6096001" cy="2295525"/>
          </a:xfrm>
        </p:spPr>
        <p:txBody>
          <a:bodyPr>
            <a:noAutofit/>
          </a:bodyPr>
          <a:lstStyle/>
          <a:p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Az alkotmányos monarchia működése</a:t>
            </a:r>
          </a:p>
        </p:txBody>
      </p:sp>
      <p:pic>
        <p:nvPicPr>
          <p:cNvPr id="96" name="Online médiaelem 95">
            <a:hlinkClick r:id="" action="ppaction://media"/>
            <a:extLst>
              <a:ext uri="{FF2B5EF4-FFF2-40B4-BE49-F238E27FC236}">
                <a16:creationId xmlns:a16="http://schemas.microsoft.com/office/drawing/2014/main" id="{54311114-BAFB-4C9E-B1CB-A772076FA3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96025" y="1933575"/>
            <a:ext cx="457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7E722-65FE-4F2F-94B6-98C25294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u-H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Előzmények</a:t>
            </a: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142B4-2C6E-46A8-A7F1-EE3024DF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1688-ban Angliában a Dicsőséges Forradalom alatt II. Jakabot elűzték, helyére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Orániai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Vilmost ültették.</a:t>
            </a:r>
          </a:p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1689-ben elfogadták a Joginyilatkozatot, amely az alapvető polgári jogokat biztosította, és meghatározta a parlament felelősségét és a törvények betartatását.</a:t>
            </a:r>
          </a:p>
          <a:p>
            <a:pPr>
              <a:lnSpc>
                <a:spcPct val="70000"/>
              </a:lnSpc>
            </a:pP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Ez alapján jött létre az alkotmányos monarchia, ahol a király uralkodik, de nem kormányoz.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771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00A1-1FAC-4AC1-8549-FF49043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Működés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1DFB13-CB82-40CF-AF86-A4B2F500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társadalmi szerződés alapján a nép engedelmességet ígér a kormánynak, amely cserébe biztosítja az alapvető jogokat és a biztonságot.</a:t>
            </a:r>
          </a:p>
          <a:p>
            <a:r>
              <a:rPr lang="hu-H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rendszer három részből áll: a parlament, ahol a politikai élet zajlik, a felső- és az alsóház.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611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1A57C1-826C-4BC6-9ADA-D9AB33ED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73977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felsőházat a gazdagok és a király megbízottjai alkották, az alsóházban pedig a népet képviselő választott képviselők ültek.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 miniszterelnök a legtöbb szavazatot szerző párt vezetője volt, aki a parlament támogatásával kormányzott.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Az uralkodónak szerepe maradt a kormányzásban, például a választási eredmények kinevezése és a törvények szentesítése révén.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89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0C9D5-3E76-409C-82CB-E67F22C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Az uralkodó 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4B83E7-3CDB-45B6-901A-78298EB0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Az uralkodó uralkodott, de nem kormányzott, és számos jogállása volt.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Kinevezte a választáson győztes pártot és szentesítette a parlament által elfogadott törvényeket.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4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A94366-789F-488D-8630-399B6280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73100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Ezek az alkotmányos monarchia alapelvei és működése az angol Dicsőséges Forradalom után, amely meghatározó módon formálta az angol politikai rendszert és sok más ország alkotmányos fejlődésének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mintájául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sz</a:t>
            </a:r>
          </a:p>
          <a:p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olgált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45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E0FF91-FADC-465D-84E5-B019E3FC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Összehívhatta, berekeszthette és feloszlathatta a parlamentet, ami új választásokat vonhatott maga után.</a:t>
            </a:r>
          </a:p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Ha nem értett egyet a törvényekkel, megtagadhatta azok szentesítését bizonyos feltételek mellett.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92B5329-0289-42F0-877D-BDE1090C08D5}"/>
              </a:ext>
            </a:extLst>
          </p:cNvPr>
          <p:cNvSpPr/>
          <p:nvPr/>
        </p:nvSpPr>
        <p:spPr>
          <a:xfrm>
            <a:off x="918252" y="5911334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4"/>
              </a:rPr>
              <a:t>kapcsolódó témák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9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252</Words>
  <Application>Microsoft Office PowerPoint</Application>
  <PresentationFormat>Szélesvásznú</PresentationFormat>
  <Paragraphs>19</Paragraphs>
  <Slides>7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Berlin Sans FB Demi</vt:lpstr>
      <vt:lpstr>Book Antiqua</vt:lpstr>
      <vt:lpstr>Calibri</vt:lpstr>
      <vt:lpstr>Calibri Light</vt:lpstr>
      <vt:lpstr>Office-téma</vt:lpstr>
      <vt:lpstr>Az alkotmányos monarchia működése</vt:lpstr>
      <vt:lpstr>Előzmények  </vt:lpstr>
      <vt:lpstr>Működés  </vt:lpstr>
      <vt:lpstr>PowerPoint-bemutató</vt:lpstr>
      <vt:lpstr>Az uralkodó jogai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13</cp:revision>
  <dcterms:created xsi:type="dcterms:W3CDTF">2024-03-05T09:30:41Z</dcterms:created>
  <dcterms:modified xsi:type="dcterms:W3CDTF">2024-03-05T11:29:43Z</dcterms:modified>
</cp:coreProperties>
</file>