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Libre Baskerville" panose="020B0604020202020204" charset="0"/>
      <p:regular r:id="rId8"/>
      <p:bold r:id="rId9"/>
      <p:italic r:id="rId10"/>
    </p:embeddedFont>
    <p:embeddedFont>
      <p:font typeface="Source Sans 3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05F149-2505-4C75-A82C-1B387D3F587B}">
  <a:tblStyle styleId="{9B05F149-2505-4C75-A82C-1B387D3F5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84BCB3E-3FDA-4544-B24F-0ED5C1BF66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6" r:id="rId5"/>
    <p:sldLayoutId id="2147483667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361450" y="941517"/>
            <a:ext cx="4421100" cy="3168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b="1" i="1" dirty="0"/>
              <a:t>Mária Terézia és II. József reformjai</a:t>
            </a:r>
            <a:endParaRPr lang="hu-HU" dirty="0"/>
          </a:p>
        </p:txBody>
      </p: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58C7643-6BA4-4145-A70A-C2E9F762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F60E9BA-6FAD-499C-BD18-B94DA338C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91951"/>
            <a:ext cx="7704000" cy="717059"/>
          </a:xfrm>
        </p:spPr>
        <p:txBody>
          <a:bodyPr/>
          <a:lstStyle/>
          <a:p>
            <a:pPr marL="139700" indent="0">
              <a:buNone/>
            </a:pPr>
            <a:r>
              <a:rPr lang="hu-HU" dirty="0"/>
              <a:t>Mivel III. Károlynak nem született fiúgyermeke, ezért </a:t>
            </a:r>
            <a:r>
              <a:rPr lang="hu-HU" b="1" dirty="0"/>
              <a:t>1723-ban elfogadtatta a nőági öröklődést (Pragmatica Sanctio).</a:t>
            </a:r>
            <a:r>
              <a:rPr lang="hu-HU" dirty="0"/>
              <a:t> Ez lehetővé tette, hogy a következő uralkodó lánya, Mária Terézia legyen.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FE5533F-1383-4D99-A438-E8B550F5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67" y="1855498"/>
            <a:ext cx="4040976" cy="28590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FAB7108-E9B6-4898-8368-8BF70167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Mária Terézia Rendeletei</a:t>
            </a:r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E0189333-84A2-42C8-9A88-AD58DAA19E3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84246" y="1904088"/>
            <a:ext cx="3687754" cy="1898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Vámrendelet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Két vám fizetése határon átlépéskor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Urbárium rendelet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Robotmunka korlátozása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Ratio Educationis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Kötelező iskolázás, tanárhiány problémája  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10808AC-2616-4941-BADD-94B5A47B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83" y="1129277"/>
            <a:ext cx="2736526" cy="34480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II. József és Reformjai</a:t>
            </a:r>
            <a:endParaRPr dirty="0"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hu-HU" dirty="0"/>
              <a:t>Társuralkodó (1770): Mária Terézia mellett</a:t>
            </a:r>
          </a:p>
          <a:p>
            <a:pPr marL="285750" indent="-285750">
              <a:buSzPts val="1100"/>
            </a:pPr>
            <a:r>
              <a:rPr lang="hu-HU" dirty="0"/>
              <a:t>Józsefinizmus: Felvilágosult abszolutizmus</a:t>
            </a:r>
          </a:p>
          <a:p>
            <a:pPr marL="285750" indent="-285750">
              <a:buSzPts val="1100"/>
            </a:pPr>
            <a:r>
              <a:rPr lang="hu-HU" dirty="0"/>
              <a:t>Reformok: Német nyelvű hivatalok, jobbágyrendelet, türelmi rendelet.</a:t>
            </a:r>
          </a:p>
          <a:p>
            <a:pPr marL="285750" indent="-285750">
              <a:buSzPts val="1100"/>
            </a:pPr>
            <a:r>
              <a:rPr lang="hu-HU" dirty="0"/>
              <a:t>Halála (1790): Rendeletek visszavonása, kivéve a Jobbágy és Türelmi rendelet</a:t>
            </a:r>
          </a:p>
          <a:p>
            <a:pPr marL="285750" indent="-285750">
              <a:buSzPts val="1100"/>
            </a:pPr>
            <a:endParaRPr lang="hu-HU" dirty="0"/>
          </a:p>
        </p:txBody>
      </p:sp>
      <p:pic>
        <p:nvPicPr>
          <p:cNvPr id="10" name="Kép helye 9">
            <a:extLst>
              <a:ext uri="{FF2B5EF4-FFF2-40B4-BE49-F238E27FC236}">
                <a16:creationId xmlns:a16="http://schemas.microsoft.com/office/drawing/2014/main" id="{A2682E86-76CD-4E65-8AA4-3738505583D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4649" b="14649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lcím 6">
            <a:extLst>
              <a:ext uri="{FF2B5EF4-FFF2-40B4-BE49-F238E27FC236}">
                <a16:creationId xmlns:a16="http://schemas.microsoft.com/office/drawing/2014/main" id="{66C48548-BE17-4B9D-890E-68377EFC41E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64999" y="3016575"/>
            <a:ext cx="2574900" cy="427443"/>
          </a:xfrm>
        </p:spPr>
        <p:txBody>
          <a:bodyPr/>
          <a:lstStyle/>
          <a:p>
            <a:r>
              <a:rPr lang="hu-HU" dirty="0"/>
              <a:t>Készítette Hunyadi Máté</a:t>
            </a:r>
          </a:p>
        </p:txBody>
      </p:sp>
      <p:sp>
        <p:nvSpPr>
          <p:cNvPr id="31" name="Google Shape;890;p34">
            <a:extLst>
              <a:ext uri="{FF2B5EF4-FFF2-40B4-BE49-F238E27FC236}">
                <a16:creationId xmlns:a16="http://schemas.microsoft.com/office/drawing/2014/main" id="{4930DAF7-D6AD-4CBE-93F9-E318F5BB54FE}"/>
              </a:ext>
            </a:extLst>
          </p:cNvPr>
          <p:cNvSpPr txBox="1">
            <a:spLocks/>
          </p:cNvSpPr>
          <p:nvPr/>
        </p:nvSpPr>
        <p:spPr>
          <a:xfrm>
            <a:off x="1287516" y="2130477"/>
            <a:ext cx="6568968" cy="88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rPr lang="hu-HU" sz="4500" b="1" i="1" dirty="0"/>
              <a:t>Köszönöm a figyelmet</a:t>
            </a:r>
            <a:endParaRPr lang="hu-HU" sz="45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107</Words>
  <Application>Microsoft Office PowerPoint</Application>
  <PresentationFormat>Diavetítés a képernyőre (16:9 oldalarány)</PresentationFormat>
  <Paragraphs>17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Libre Baskerville</vt:lpstr>
      <vt:lpstr>Nunito Light</vt:lpstr>
      <vt:lpstr>Arial</vt:lpstr>
      <vt:lpstr>Source Sans 3</vt:lpstr>
      <vt:lpstr>Source Sans 3 Light</vt:lpstr>
      <vt:lpstr>Reconstruction Era and the Gilded Age - History - 11th grade by Slidesgo</vt:lpstr>
      <vt:lpstr>Mária Terézia és II. József reformjai</vt:lpstr>
      <vt:lpstr>Előzmények</vt:lpstr>
      <vt:lpstr>Mária Terézia Rendeletei</vt:lpstr>
      <vt:lpstr>II. József és Reformjai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Mária Terézia és II. József reformjai</dc:title>
  <cp:lastModifiedBy>user</cp:lastModifiedBy>
  <cp:revision>3</cp:revision>
  <dcterms:modified xsi:type="dcterms:W3CDTF">2024-03-07T07:56:32Z</dcterms:modified>
</cp:coreProperties>
</file>