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60" r:id="rId3"/>
    <p:sldId id="268" r:id="rId4"/>
    <p:sldId id="280" r:id="rId5"/>
    <p:sldId id="281" r:id="rId6"/>
    <p:sldId id="282" r:id="rId7"/>
    <p:sldId id="283" r:id="rId8"/>
    <p:sldId id="284" r:id="rId9"/>
    <p:sldId id="285" r:id="rId10"/>
  </p:sldIdLst>
  <p:sldSz cx="9144000" cy="5143500" type="screen16x9"/>
  <p:notesSz cx="6858000" cy="9144000"/>
  <p:embeddedFontLst>
    <p:embeddedFont>
      <p:font typeface="Barlow" panose="020B0604020202020204" charset="-18"/>
      <p:regular r:id="rId12"/>
      <p:bold r:id="rId13"/>
      <p:italic r:id="rId14"/>
      <p:boldItalic r:id="rId15"/>
    </p:embeddedFont>
    <p:embeddedFont>
      <p:font typeface="IM Fell French Canon SC" panose="020B0604020202020204" charset="0"/>
      <p:regular r:id="rId16"/>
    </p:embeddedFont>
    <p:embeddedFont>
      <p:font typeface="PT Sans" panose="020B0604020202020204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04AD3B-38CE-4EFF-95A3-C205ABD1A5D7}">
  <a:tblStyle styleId="{9604AD3B-38CE-4EFF-95A3-C205ABD1A5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54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2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653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4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12" name="Google Shape;12;p2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16" name="Google Shape;16;p3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95125" y="3060400"/>
            <a:ext cx="7153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670342"/>
            <a:ext cx="1828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286025" y="3680275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 hasCustomPrompt="1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1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3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4" hasCustomPrompt="1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5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204184" y="388741"/>
            <a:ext cx="8197397" cy="4635999"/>
            <a:chOff x="208918" y="811200"/>
            <a:chExt cx="7315185" cy="4137069"/>
          </a:xfrm>
        </p:grpSpPr>
        <p:sp>
          <p:nvSpPr>
            <p:cNvPr id="181" name="Google Shape;181;p19"/>
            <p:cNvSpPr/>
            <p:nvPr/>
          </p:nvSpPr>
          <p:spPr>
            <a:xfrm>
              <a:off x="255027" y="1276167"/>
              <a:ext cx="7269076" cy="3672101"/>
            </a:xfrm>
            <a:custGeom>
              <a:avLst/>
              <a:gdLst/>
              <a:ahLst/>
              <a:cxnLst/>
              <a:rect l="l" t="t" r="r" b="b"/>
              <a:pathLst>
                <a:path w="97112" h="48862" extrusionOk="0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208918" y="1079719"/>
              <a:ext cx="128522" cy="366594"/>
            </a:xfrm>
            <a:custGeom>
              <a:avLst/>
              <a:gdLst/>
              <a:ahLst/>
              <a:cxnLst/>
              <a:rect l="l" t="t" r="r" b="b"/>
              <a:pathLst>
                <a:path w="1717" h="4878" extrusionOk="0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462144" y="1589102"/>
              <a:ext cx="42142" cy="22170"/>
            </a:xfrm>
            <a:custGeom>
              <a:avLst/>
              <a:gdLst/>
              <a:ahLst/>
              <a:cxnLst/>
              <a:rect l="l" t="t" r="r" b="b"/>
              <a:pathLst>
                <a:path w="563" h="295" extrusionOk="0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452788" y="1102415"/>
              <a:ext cx="13324" cy="15031"/>
            </a:xfrm>
            <a:custGeom>
              <a:avLst/>
              <a:gdLst/>
              <a:ahLst/>
              <a:cxnLst/>
              <a:rect l="l" t="t" r="r" b="b"/>
              <a:pathLst>
                <a:path w="178" h="200" extrusionOk="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53754" y="811200"/>
              <a:ext cx="248136" cy="759040"/>
            </a:xfrm>
            <a:custGeom>
              <a:avLst/>
              <a:gdLst/>
              <a:ahLst/>
              <a:cxnLst/>
              <a:rect l="l" t="t" r="r" b="b"/>
              <a:pathLst>
                <a:path w="3315" h="10100" extrusionOk="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42826" y="1368905"/>
              <a:ext cx="823" cy="376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30924" y="1352222"/>
              <a:ext cx="17141" cy="17285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457279" y="1713253"/>
              <a:ext cx="15345" cy="17736"/>
            </a:xfrm>
            <a:custGeom>
              <a:avLst/>
              <a:gdLst/>
              <a:ahLst/>
              <a:cxnLst/>
              <a:rect l="l" t="t" r="r" b="b"/>
              <a:pathLst>
                <a:path w="205" h="236" extrusionOk="0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9"/>
          <p:cNvSpPr/>
          <p:nvPr/>
        </p:nvSpPr>
        <p:spPr>
          <a:xfrm rot="10800000" flipH="1">
            <a:off x="720000" y="233991"/>
            <a:ext cx="8173549" cy="4354957"/>
          </a:xfrm>
          <a:custGeom>
            <a:avLst/>
            <a:gdLst/>
            <a:ahLst/>
            <a:cxnLst/>
            <a:rect l="l" t="t" r="r" b="b"/>
            <a:pathLst>
              <a:path w="97650" h="52029" extrusionOk="0">
                <a:moveTo>
                  <a:pt x="97449" y="35510"/>
                </a:moveTo>
                <a:cubicBezTo>
                  <a:pt x="97465" y="35868"/>
                  <a:pt x="97481" y="36220"/>
                  <a:pt x="97467" y="36573"/>
                </a:cubicBezTo>
                <a:cubicBezTo>
                  <a:pt x="97450" y="37004"/>
                  <a:pt x="97412" y="37432"/>
                  <a:pt x="97347" y="37856"/>
                </a:cubicBezTo>
                <a:cubicBezTo>
                  <a:pt x="97219" y="38702"/>
                  <a:pt x="96989" y="39532"/>
                  <a:pt x="96662" y="40322"/>
                </a:cubicBezTo>
                <a:cubicBezTo>
                  <a:pt x="96572" y="40542"/>
                  <a:pt x="96474" y="40757"/>
                  <a:pt x="96370" y="40970"/>
                </a:cubicBezTo>
                <a:cubicBezTo>
                  <a:pt x="96301" y="41112"/>
                  <a:pt x="96222" y="41249"/>
                  <a:pt x="96150" y="41391"/>
                </a:cubicBezTo>
                <a:cubicBezTo>
                  <a:pt x="96150" y="41244"/>
                  <a:pt x="96152" y="41098"/>
                  <a:pt x="96152" y="40952"/>
                </a:cubicBezTo>
                <a:cubicBezTo>
                  <a:pt x="96160" y="40937"/>
                  <a:pt x="96169" y="40924"/>
                  <a:pt x="96175" y="40909"/>
                </a:cubicBezTo>
                <a:cubicBezTo>
                  <a:pt x="96191" y="40877"/>
                  <a:pt x="96197" y="40839"/>
                  <a:pt x="96207" y="40805"/>
                </a:cubicBezTo>
                <a:cubicBezTo>
                  <a:pt x="96229" y="40734"/>
                  <a:pt x="96251" y="40666"/>
                  <a:pt x="96269" y="40595"/>
                </a:cubicBezTo>
                <a:cubicBezTo>
                  <a:pt x="96303" y="40453"/>
                  <a:pt x="96337" y="40310"/>
                  <a:pt x="96370" y="40168"/>
                </a:cubicBezTo>
                <a:cubicBezTo>
                  <a:pt x="96438" y="39882"/>
                  <a:pt x="96504" y="39598"/>
                  <a:pt x="96568" y="39311"/>
                </a:cubicBezTo>
                <a:cubicBezTo>
                  <a:pt x="96632" y="39025"/>
                  <a:pt x="96699" y="38741"/>
                  <a:pt x="96762" y="38454"/>
                </a:cubicBezTo>
                <a:cubicBezTo>
                  <a:pt x="96792" y="38312"/>
                  <a:pt x="96819" y="38169"/>
                  <a:pt x="96850" y="38025"/>
                </a:cubicBezTo>
                <a:cubicBezTo>
                  <a:pt x="96864" y="37954"/>
                  <a:pt x="96877" y="37882"/>
                  <a:pt x="96885" y="37809"/>
                </a:cubicBezTo>
                <a:cubicBezTo>
                  <a:pt x="96889" y="37775"/>
                  <a:pt x="96899" y="37735"/>
                  <a:pt x="96896" y="37701"/>
                </a:cubicBezTo>
                <a:cubicBezTo>
                  <a:pt x="96893" y="37664"/>
                  <a:pt x="96884" y="37627"/>
                  <a:pt x="96884" y="37589"/>
                </a:cubicBezTo>
                <a:cubicBezTo>
                  <a:pt x="96884" y="37579"/>
                  <a:pt x="96877" y="37574"/>
                  <a:pt x="96870" y="37574"/>
                </a:cubicBezTo>
                <a:cubicBezTo>
                  <a:pt x="96865" y="37574"/>
                  <a:pt x="96860" y="37577"/>
                  <a:pt x="96856" y="37582"/>
                </a:cubicBezTo>
                <a:cubicBezTo>
                  <a:pt x="96840" y="37617"/>
                  <a:pt x="96815" y="37644"/>
                  <a:pt x="96796" y="37676"/>
                </a:cubicBezTo>
                <a:cubicBezTo>
                  <a:pt x="96778" y="37704"/>
                  <a:pt x="96770" y="37746"/>
                  <a:pt x="96758" y="37778"/>
                </a:cubicBezTo>
                <a:cubicBezTo>
                  <a:pt x="96731" y="37846"/>
                  <a:pt x="96712" y="37915"/>
                  <a:pt x="96694" y="37987"/>
                </a:cubicBezTo>
                <a:cubicBezTo>
                  <a:pt x="96658" y="38127"/>
                  <a:pt x="96619" y="38268"/>
                  <a:pt x="96583" y="38409"/>
                </a:cubicBezTo>
                <a:cubicBezTo>
                  <a:pt x="96512" y="38693"/>
                  <a:pt x="96446" y="38977"/>
                  <a:pt x="96379" y="39262"/>
                </a:cubicBezTo>
                <a:cubicBezTo>
                  <a:pt x="96309" y="39547"/>
                  <a:pt x="96242" y="39832"/>
                  <a:pt x="96177" y="40117"/>
                </a:cubicBezTo>
                <a:cubicBezTo>
                  <a:pt x="96168" y="40152"/>
                  <a:pt x="96160" y="40186"/>
                  <a:pt x="96152" y="40222"/>
                </a:cubicBezTo>
                <a:lnTo>
                  <a:pt x="96152" y="39750"/>
                </a:lnTo>
                <a:cubicBezTo>
                  <a:pt x="96175" y="39487"/>
                  <a:pt x="96207" y="39224"/>
                  <a:pt x="96249" y="38964"/>
                </a:cubicBezTo>
                <a:cubicBezTo>
                  <a:pt x="96384" y="38146"/>
                  <a:pt x="96615" y="37344"/>
                  <a:pt x="96933" y="36578"/>
                </a:cubicBezTo>
                <a:cubicBezTo>
                  <a:pt x="97023" y="36362"/>
                  <a:pt x="97120" y="36149"/>
                  <a:pt x="97224" y="35940"/>
                </a:cubicBezTo>
                <a:cubicBezTo>
                  <a:pt x="97296" y="35796"/>
                  <a:pt x="97368" y="35650"/>
                  <a:pt x="97449" y="35510"/>
                </a:cubicBezTo>
                <a:close/>
                <a:moveTo>
                  <a:pt x="94791" y="39097"/>
                </a:moveTo>
                <a:lnTo>
                  <a:pt x="94791" y="39097"/>
                </a:lnTo>
                <a:cubicBezTo>
                  <a:pt x="95242" y="39730"/>
                  <a:pt x="95524" y="40488"/>
                  <a:pt x="95698" y="41243"/>
                </a:cubicBezTo>
                <a:cubicBezTo>
                  <a:pt x="95769" y="41550"/>
                  <a:pt x="95820" y="41860"/>
                  <a:pt x="95858" y="42172"/>
                </a:cubicBezTo>
                <a:cubicBezTo>
                  <a:pt x="95856" y="42687"/>
                  <a:pt x="95852" y="43199"/>
                  <a:pt x="95846" y="43711"/>
                </a:cubicBezTo>
                <a:cubicBezTo>
                  <a:pt x="95733" y="43096"/>
                  <a:pt x="95630" y="42479"/>
                  <a:pt x="95540" y="41860"/>
                </a:cubicBezTo>
                <a:cubicBezTo>
                  <a:pt x="95517" y="41700"/>
                  <a:pt x="95497" y="41539"/>
                  <a:pt x="95472" y="41378"/>
                </a:cubicBezTo>
                <a:cubicBezTo>
                  <a:pt x="95444" y="41210"/>
                  <a:pt x="95399" y="41043"/>
                  <a:pt x="95358" y="40877"/>
                </a:cubicBezTo>
                <a:cubicBezTo>
                  <a:pt x="95353" y="40858"/>
                  <a:pt x="95335" y="40847"/>
                  <a:pt x="95318" y="40847"/>
                </a:cubicBezTo>
                <a:cubicBezTo>
                  <a:pt x="95301" y="40847"/>
                  <a:pt x="95286" y="40858"/>
                  <a:pt x="95286" y="40880"/>
                </a:cubicBezTo>
                <a:cubicBezTo>
                  <a:pt x="95286" y="41024"/>
                  <a:pt x="95283" y="41169"/>
                  <a:pt x="95296" y="41312"/>
                </a:cubicBezTo>
                <a:cubicBezTo>
                  <a:pt x="95308" y="41460"/>
                  <a:pt x="95330" y="41607"/>
                  <a:pt x="95351" y="41754"/>
                </a:cubicBezTo>
                <a:cubicBezTo>
                  <a:pt x="95390" y="42048"/>
                  <a:pt x="95434" y="42343"/>
                  <a:pt x="95479" y="42637"/>
                </a:cubicBezTo>
                <a:cubicBezTo>
                  <a:pt x="95541" y="43033"/>
                  <a:pt x="95607" y="43426"/>
                  <a:pt x="95677" y="43819"/>
                </a:cubicBezTo>
                <a:cubicBezTo>
                  <a:pt x="95552" y="43528"/>
                  <a:pt x="95425" y="43238"/>
                  <a:pt x="95323" y="42942"/>
                </a:cubicBezTo>
                <a:cubicBezTo>
                  <a:pt x="95039" y="42127"/>
                  <a:pt x="94865" y="41268"/>
                  <a:pt x="94799" y="40406"/>
                </a:cubicBezTo>
                <a:cubicBezTo>
                  <a:pt x="94767" y="39970"/>
                  <a:pt x="94770" y="39533"/>
                  <a:pt x="94791" y="39097"/>
                </a:cubicBezTo>
                <a:close/>
                <a:moveTo>
                  <a:pt x="94288" y="42013"/>
                </a:moveTo>
                <a:lnTo>
                  <a:pt x="94288" y="42013"/>
                </a:lnTo>
                <a:cubicBezTo>
                  <a:pt x="94393" y="42189"/>
                  <a:pt x="94489" y="42377"/>
                  <a:pt x="94582" y="42558"/>
                </a:cubicBezTo>
                <a:cubicBezTo>
                  <a:pt x="94704" y="42794"/>
                  <a:pt x="94818" y="43036"/>
                  <a:pt x="94924" y="43281"/>
                </a:cubicBezTo>
                <a:cubicBezTo>
                  <a:pt x="95139" y="43776"/>
                  <a:pt x="95323" y="44286"/>
                  <a:pt x="95472" y="44804"/>
                </a:cubicBezTo>
                <a:cubicBezTo>
                  <a:pt x="95618" y="45319"/>
                  <a:pt x="95733" y="45845"/>
                  <a:pt x="95815" y="46374"/>
                </a:cubicBezTo>
                <a:cubicBezTo>
                  <a:pt x="95809" y="46819"/>
                  <a:pt x="95802" y="47263"/>
                  <a:pt x="95793" y="47705"/>
                </a:cubicBezTo>
                <a:cubicBezTo>
                  <a:pt x="95654" y="46841"/>
                  <a:pt x="95454" y="45989"/>
                  <a:pt x="95199" y="45152"/>
                </a:cubicBezTo>
                <a:cubicBezTo>
                  <a:pt x="95106" y="44845"/>
                  <a:pt x="95006" y="44538"/>
                  <a:pt x="94892" y="44236"/>
                </a:cubicBezTo>
                <a:cubicBezTo>
                  <a:pt x="94878" y="44200"/>
                  <a:pt x="94851" y="44185"/>
                  <a:pt x="94823" y="44185"/>
                </a:cubicBezTo>
                <a:cubicBezTo>
                  <a:pt x="94770" y="44185"/>
                  <a:pt x="94713" y="44239"/>
                  <a:pt x="94737" y="44307"/>
                </a:cubicBezTo>
                <a:cubicBezTo>
                  <a:pt x="94918" y="44843"/>
                  <a:pt x="95089" y="45382"/>
                  <a:pt x="95232" y="45931"/>
                </a:cubicBezTo>
                <a:cubicBezTo>
                  <a:pt x="95374" y="46479"/>
                  <a:pt x="95490" y="47032"/>
                  <a:pt x="95587" y="47591"/>
                </a:cubicBezTo>
                <a:cubicBezTo>
                  <a:pt x="95607" y="47708"/>
                  <a:pt x="95625" y="47824"/>
                  <a:pt x="95643" y="47940"/>
                </a:cubicBezTo>
                <a:cubicBezTo>
                  <a:pt x="95358" y="47302"/>
                  <a:pt x="95117" y="46647"/>
                  <a:pt x="94922" y="45975"/>
                </a:cubicBezTo>
                <a:cubicBezTo>
                  <a:pt x="94671" y="45109"/>
                  <a:pt x="94495" y="44223"/>
                  <a:pt x="94392" y="43327"/>
                </a:cubicBezTo>
                <a:cubicBezTo>
                  <a:pt x="94342" y="42891"/>
                  <a:pt x="94315" y="42452"/>
                  <a:pt x="94288" y="42013"/>
                </a:cubicBezTo>
                <a:close/>
                <a:moveTo>
                  <a:pt x="97208" y="43922"/>
                </a:moveTo>
                <a:cubicBezTo>
                  <a:pt x="97383" y="44722"/>
                  <a:pt x="97423" y="45551"/>
                  <a:pt x="97333" y="46367"/>
                </a:cubicBezTo>
                <a:cubicBezTo>
                  <a:pt x="97236" y="47231"/>
                  <a:pt x="96995" y="48079"/>
                  <a:pt x="96619" y="48862"/>
                </a:cubicBezTo>
                <a:cubicBezTo>
                  <a:pt x="96465" y="49183"/>
                  <a:pt x="96290" y="49490"/>
                  <a:pt x="96092" y="49784"/>
                </a:cubicBezTo>
                <a:cubicBezTo>
                  <a:pt x="96297" y="48617"/>
                  <a:pt x="96537" y="47454"/>
                  <a:pt x="96814" y="46300"/>
                </a:cubicBezTo>
                <a:cubicBezTo>
                  <a:pt x="96900" y="45937"/>
                  <a:pt x="97007" y="45576"/>
                  <a:pt x="97072" y="45209"/>
                </a:cubicBezTo>
                <a:cubicBezTo>
                  <a:pt x="97081" y="45160"/>
                  <a:pt x="97037" y="45129"/>
                  <a:pt x="96995" y="45129"/>
                </a:cubicBezTo>
                <a:cubicBezTo>
                  <a:pt x="96967" y="45129"/>
                  <a:pt x="96939" y="45143"/>
                  <a:pt x="96929" y="45175"/>
                </a:cubicBezTo>
                <a:cubicBezTo>
                  <a:pt x="96820" y="45488"/>
                  <a:pt x="96752" y="45817"/>
                  <a:pt x="96674" y="46137"/>
                </a:cubicBezTo>
                <a:cubicBezTo>
                  <a:pt x="96595" y="46461"/>
                  <a:pt x="96518" y="46786"/>
                  <a:pt x="96446" y="47112"/>
                </a:cubicBezTo>
                <a:cubicBezTo>
                  <a:pt x="96309" y="47713"/>
                  <a:pt x="96183" y="48317"/>
                  <a:pt x="96067" y="48924"/>
                </a:cubicBezTo>
                <a:cubicBezTo>
                  <a:pt x="96083" y="48107"/>
                  <a:pt x="96098" y="47290"/>
                  <a:pt x="96110" y="46476"/>
                </a:cubicBezTo>
                <a:cubicBezTo>
                  <a:pt x="96235" y="45918"/>
                  <a:pt x="96418" y="45377"/>
                  <a:pt x="96665" y="44861"/>
                </a:cubicBezTo>
                <a:cubicBezTo>
                  <a:pt x="96822" y="44534"/>
                  <a:pt x="97005" y="44221"/>
                  <a:pt x="97208" y="43922"/>
                </a:cubicBezTo>
                <a:close/>
                <a:moveTo>
                  <a:pt x="92394" y="46138"/>
                </a:moveTo>
                <a:lnTo>
                  <a:pt x="92394" y="46138"/>
                </a:lnTo>
                <a:cubicBezTo>
                  <a:pt x="92454" y="46174"/>
                  <a:pt x="92513" y="46206"/>
                  <a:pt x="92569" y="46241"/>
                </a:cubicBezTo>
                <a:cubicBezTo>
                  <a:pt x="92733" y="46344"/>
                  <a:pt x="92893" y="46449"/>
                  <a:pt x="93051" y="46560"/>
                </a:cubicBezTo>
                <a:cubicBezTo>
                  <a:pt x="93360" y="46778"/>
                  <a:pt x="93656" y="47011"/>
                  <a:pt x="93935" y="47266"/>
                </a:cubicBezTo>
                <a:cubicBezTo>
                  <a:pt x="94481" y="47764"/>
                  <a:pt x="94959" y="48361"/>
                  <a:pt x="95305" y="49016"/>
                </a:cubicBezTo>
                <a:cubicBezTo>
                  <a:pt x="95402" y="49200"/>
                  <a:pt x="95489" y="49389"/>
                  <a:pt x="95563" y="49583"/>
                </a:cubicBezTo>
                <a:cubicBezTo>
                  <a:pt x="95599" y="49677"/>
                  <a:pt x="95633" y="49771"/>
                  <a:pt x="95664" y="49866"/>
                </a:cubicBezTo>
                <a:cubicBezTo>
                  <a:pt x="95670" y="49886"/>
                  <a:pt x="95676" y="49905"/>
                  <a:pt x="95682" y="49926"/>
                </a:cubicBezTo>
                <a:lnTo>
                  <a:pt x="95539" y="49754"/>
                </a:lnTo>
                <a:cubicBezTo>
                  <a:pt x="95374" y="49557"/>
                  <a:pt x="95209" y="49362"/>
                  <a:pt x="95043" y="49167"/>
                </a:cubicBezTo>
                <a:cubicBezTo>
                  <a:pt x="94715" y="48782"/>
                  <a:pt x="94381" y="48398"/>
                  <a:pt x="94045" y="48018"/>
                </a:cubicBezTo>
                <a:cubicBezTo>
                  <a:pt x="93951" y="47911"/>
                  <a:pt x="93855" y="47802"/>
                  <a:pt x="93758" y="47697"/>
                </a:cubicBezTo>
                <a:cubicBezTo>
                  <a:pt x="93661" y="47592"/>
                  <a:pt x="93568" y="47487"/>
                  <a:pt x="93451" y="47405"/>
                </a:cubicBezTo>
                <a:cubicBezTo>
                  <a:pt x="93450" y="47404"/>
                  <a:pt x="93448" y="47403"/>
                  <a:pt x="93446" y="47403"/>
                </a:cubicBezTo>
                <a:cubicBezTo>
                  <a:pt x="93438" y="47403"/>
                  <a:pt x="93428" y="47412"/>
                  <a:pt x="93434" y="47422"/>
                </a:cubicBezTo>
                <a:cubicBezTo>
                  <a:pt x="93548" y="47640"/>
                  <a:pt x="93734" y="47821"/>
                  <a:pt x="93893" y="48005"/>
                </a:cubicBezTo>
                <a:cubicBezTo>
                  <a:pt x="94060" y="48200"/>
                  <a:pt x="94226" y="48394"/>
                  <a:pt x="94391" y="48590"/>
                </a:cubicBezTo>
                <a:cubicBezTo>
                  <a:pt x="94717" y="48976"/>
                  <a:pt x="95044" y="49365"/>
                  <a:pt x="95367" y="49756"/>
                </a:cubicBezTo>
                <a:cubicBezTo>
                  <a:pt x="95458" y="49867"/>
                  <a:pt x="95550" y="49977"/>
                  <a:pt x="95640" y="50089"/>
                </a:cubicBezTo>
                <a:cubicBezTo>
                  <a:pt x="95654" y="50105"/>
                  <a:pt x="95667" y="50123"/>
                  <a:pt x="95681" y="50139"/>
                </a:cubicBezTo>
                <a:cubicBezTo>
                  <a:pt x="95649" y="50116"/>
                  <a:pt x="95615" y="50095"/>
                  <a:pt x="95581" y="50072"/>
                </a:cubicBezTo>
                <a:cubicBezTo>
                  <a:pt x="95502" y="50019"/>
                  <a:pt x="95425" y="49966"/>
                  <a:pt x="95349" y="49913"/>
                </a:cubicBezTo>
                <a:cubicBezTo>
                  <a:pt x="95203" y="49808"/>
                  <a:pt x="95058" y="49699"/>
                  <a:pt x="94919" y="49583"/>
                </a:cubicBezTo>
                <a:cubicBezTo>
                  <a:pt x="94634" y="49349"/>
                  <a:pt x="94363" y="49098"/>
                  <a:pt x="94111" y="48829"/>
                </a:cubicBezTo>
                <a:cubicBezTo>
                  <a:pt x="93611" y="48296"/>
                  <a:pt x="93179" y="47701"/>
                  <a:pt x="92832" y="47059"/>
                </a:cubicBezTo>
                <a:cubicBezTo>
                  <a:pt x="92734" y="46877"/>
                  <a:pt x="92644" y="46692"/>
                  <a:pt x="92557" y="46505"/>
                </a:cubicBezTo>
                <a:cubicBezTo>
                  <a:pt x="92513" y="46411"/>
                  <a:pt x="92470" y="46314"/>
                  <a:pt x="92430" y="46219"/>
                </a:cubicBezTo>
                <a:cubicBezTo>
                  <a:pt x="92419" y="46191"/>
                  <a:pt x="92408" y="46165"/>
                  <a:pt x="92394" y="46138"/>
                </a:cubicBezTo>
                <a:close/>
                <a:moveTo>
                  <a:pt x="85634" y="50096"/>
                </a:moveTo>
                <a:cubicBezTo>
                  <a:pt x="86025" y="50096"/>
                  <a:pt x="86416" y="50129"/>
                  <a:pt x="86797" y="50184"/>
                </a:cubicBezTo>
                <a:cubicBezTo>
                  <a:pt x="87555" y="50293"/>
                  <a:pt x="88294" y="50517"/>
                  <a:pt x="88985" y="50846"/>
                </a:cubicBezTo>
                <a:cubicBezTo>
                  <a:pt x="89277" y="50985"/>
                  <a:pt x="89571" y="51134"/>
                  <a:pt x="89847" y="51309"/>
                </a:cubicBezTo>
                <a:cubicBezTo>
                  <a:pt x="88856" y="51113"/>
                  <a:pt x="87882" y="50844"/>
                  <a:pt x="86899" y="50610"/>
                </a:cubicBezTo>
                <a:cubicBezTo>
                  <a:pt x="86896" y="50609"/>
                  <a:pt x="86893" y="50609"/>
                  <a:pt x="86890" y="50609"/>
                </a:cubicBezTo>
                <a:cubicBezTo>
                  <a:pt x="86851" y="50609"/>
                  <a:pt x="86841" y="50673"/>
                  <a:pt x="86879" y="50688"/>
                </a:cubicBezTo>
                <a:cubicBezTo>
                  <a:pt x="87667" y="51003"/>
                  <a:pt x="88498" y="51210"/>
                  <a:pt x="89335" y="51366"/>
                </a:cubicBezTo>
                <a:lnTo>
                  <a:pt x="89272" y="51366"/>
                </a:lnTo>
                <a:cubicBezTo>
                  <a:pt x="89225" y="51365"/>
                  <a:pt x="89177" y="51364"/>
                  <a:pt x="89131" y="51362"/>
                </a:cubicBezTo>
                <a:cubicBezTo>
                  <a:pt x="88741" y="51346"/>
                  <a:pt x="88353" y="51321"/>
                  <a:pt x="87968" y="51265"/>
                </a:cubicBezTo>
                <a:cubicBezTo>
                  <a:pt x="87199" y="51152"/>
                  <a:pt x="86440" y="50945"/>
                  <a:pt x="85722" y="50650"/>
                </a:cubicBezTo>
                <a:cubicBezTo>
                  <a:pt x="85375" y="50507"/>
                  <a:pt x="85034" y="50344"/>
                  <a:pt x="84703" y="50165"/>
                </a:cubicBezTo>
                <a:cubicBezTo>
                  <a:pt x="85009" y="50117"/>
                  <a:pt x="85321" y="50096"/>
                  <a:pt x="85634" y="50096"/>
                </a:cubicBezTo>
                <a:close/>
                <a:moveTo>
                  <a:pt x="95890" y="1"/>
                </a:moveTo>
                <a:cubicBezTo>
                  <a:pt x="95797" y="4"/>
                  <a:pt x="95703" y="7"/>
                  <a:pt x="95610" y="9"/>
                </a:cubicBezTo>
                <a:cubicBezTo>
                  <a:pt x="95621" y="474"/>
                  <a:pt x="95632" y="937"/>
                  <a:pt x="95641" y="1401"/>
                </a:cubicBezTo>
                <a:cubicBezTo>
                  <a:pt x="95666" y="2574"/>
                  <a:pt x="95689" y="3746"/>
                  <a:pt x="95711" y="4920"/>
                </a:cubicBezTo>
                <a:cubicBezTo>
                  <a:pt x="95754" y="7239"/>
                  <a:pt x="95783" y="9557"/>
                  <a:pt x="95802" y="11875"/>
                </a:cubicBezTo>
                <a:cubicBezTo>
                  <a:pt x="95838" y="16510"/>
                  <a:pt x="95836" y="21143"/>
                  <a:pt x="95770" y="25777"/>
                </a:cubicBezTo>
                <a:cubicBezTo>
                  <a:pt x="95767" y="25973"/>
                  <a:pt x="95765" y="26188"/>
                  <a:pt x="95760" y="26418"/>
                </a:cubicBezTo>
                <a:cubicBezTo>
                  <a:pt x="95760" y="26425"/>
                  <a:pt x="95798" y="31132"/>
                  <a:pt x="95803" y="31460"/>
                </a:cubicBezTo>
                <a:cubicBezTo>
                  <a:pt x="95831" y="33083"/>
                  <a:pt x="95848" y="34706"/>
                  <a:pt x="95859" y="36331"/>
                </a:cubicBezTo>
                <a:cubicBezTo>
                  <a:pt x="95814" y="35878"/>
                  <a:pt x="95758" y="35426"/>
                  <a:pt x="95692" y="34974"/>
                </a:cubicBezTo>
                <a:cubicBezTo>
                  <a:pt x="95552" y="34013"/>
                  <a:pt x="95372" y="33058"/>
                  <a:pt x="95155" y="32111"/>
                </a:cubicBezTo>
                <a:cubicBezTo>
                  <a:pt x="95094" y="31843"/>
                  <a:pt x="95029" y="31575"/>
                  <a:pt x="94962" y="31310"/>
                </a:cubicBezTo>
                <a:cubicBezTo>
                  <a:pt x="94898" y="31058"/>
                  <a:pt x="94839" y="30800"/>
                  <a:pt x="94740" y="30561"/>
                </a:cubicBezTo>
                <a:cubicBezTo>
                  <a:pt x="94749" y="30550"/>
                  <a:pt x="94756" y="30539"/>
                  <a:pt x="94761" y="30527"/>
                </a:cubicBezTo>
                <a:cubicBezTo>
                  <a:pt x="94819" y="30412"/>
                  <a:pt x="94760" y="30275"/>
                  <a:pt x="94665" y="30203"/>
                </a:cubicBezTo>
                <a:cubicBezTo>
                  <a:pt x="94610" y="30160"/>
                  <a:pt x="94545" y="30140"/>
                  <a:pt x="94476" y="30140"/>
                </a:cubicBezTo>
                <a:cubicBezTo>
                  <a:pt x="94467" y="30140"/>
                  <a:pt x="94458" y="30141"/>
                  <a:pt x="94449" y="30141"/>
                </a:cubicBezTo>
                <a:cubicBezTo>
                  <a:pt x="94398" y="30146"/>
                  <a:pt x="94334" y="30169"/>
                  <a:pt x="94303" y="30211"/>
                </a:cubicBezTo>
                <a:cubicBezTo>
                  <a:pt x="94287" y="30233"/>
                  <a:pt x="94276" y="30270"/>
                  <a:pt x="94270" y="30307"/>
                </a:cubicBezTo>
                <a:cubicBezTo>
                  <a:pt x="94249" y="30336"/>
                  <a:pt x="94235" y="30369"/>
                  <a:pt x="94230" y="30405"/>
                </a:cubicBezTo>
                <a:cubicBezTo>
                  <a:pt x="94223" y="30461"/>
                  <a:pt x="94239" y="30517"/>
                  <a:pt x="94270" y="30564"/>
                </a:cubicBezTo>
                <a:cubicBezTo>
                  <a:pt x="94319" y="30635"/>
                  <a:pt x="94411" y="30674"/>
                  <a:pt x="94497" y="30674"/>
                </a:cubicBezTo>
                <a:cubicBezTo>
                  <a:pt x="94498" y="30674"/>
                  <a:pt x="94500" y="30674"/>
                  <a:pt x="94501" y="30674"/>
                </a:cubicBezTo>
                <a:cubicBezTo>
                  <a:pt x="94525" y="30674"/>
                  <a:pt x="94550" y="30671"/>
                  <a:pt x="94574" y="30665"/>
                </a:cubicBezTo>
                <a:lnTo>
                  <a:pt x="94595" y="30669"/>
                </a:lnTo>
                <a:cubicBezTo>
                  <a:pt x="94628" y="30871"/>
                  <a:pt x="94684" y="31069"/>
                  <a:pt x="94734" y="31267"/>
                </a:cubicBezTo>
                <a:cubicBezTo>
                  <a:pt x="94793" y="31503"/>
                  <a:pt x="94849" y="31740"/>
                  <a:pt x="94903" y="31980"/>
                </a:cubicBezTo>
                <a:cubicBezTo>
                  <a:pt x="95009" y="32450"/>
                  <a:pt x="95107" y="32924"/>
                  <a:pt x="95195" y="33400"/>
                </a:cubicBezTo>
                <a:cubicBezTo>
                  <a:pt x="95360" y="34295"/>
                  <a:pt x="95489" y="35195"/>
                  <a:pt x="95591" y="36100"/>
                </a:cubicBezTo>
                <a:cubicBezTo>
                  <a:pt x="95453" y="35513"/>
                  <a:pt x="95277" y="34936"/>
                  <a:pt x="95058" y="34376"/>
                </a:cubicBezTo>
                <a:cubicBezTo>
                  <a:pt x="94942" y="34080"/>
                  <a:pt x="94814" y="33792"/>
                  <a:pt x="94673" y="33507"/>
                </a:cubicBezTo>
                <a:cubicBezTo>
                  <a:pt x="94542" y="33246"/>
                  <a:pt x="94403" y="32959"/>
                  <a:pt x="94190" y="32752"/>
                </a:cubicBezTo>
                <a:cubicBezTo>
                  <a:pt x="94189" y="32726"/>
                  <a:pt x="94183" y="32700"/>
                  <a:pt x="94174" y="32677"/>
                </a:cubicBezTo>
                <a:cubicBezTo>
                  <a:pt x="94152" y="32622"/>
                  <a:pt x="94102" y="32580"/>
                  <a:pt x="94046" y="32563"/>
                </a:cubicBezTo>
                <a:cubicBezTo>
                  <a:pt x="94035" y="32557"/>
                  <a:pt x="94025" y="32552"/>
                  <a:pt x="94014" y="32547"/>
                </a:cubicBezTo>
                <a:cubicBezTo>
                  <a:pt x="93990" y="32539"/>
                  <a:pt x="93965" y="32536"/>
                  <a:pt x="93941" y="32536"/>
                </a:cubicBezTo>
                <a:cubicBezTo>
                  <a:pt x="93880" y="32536"/>
                  <a:pt x="93820" y="32559"/>
                  <a:pt x="93773" y="32600"/>
                </a:cubicBezTo>
                <a:cubicBezTo>
                  <a:pt x="93699" y="32664"/>
                  <a:pt x="93667" y="32760"/>
                  <a:pt x="93700" y="32855"/>
                </a:cubicBezTo>
                <a:cubicBezTo>
                  <a:pt x="93724" y="32925"/>
                  <a:pt x="93790" y="32977"/>
                  <a:pt x="93862" y="32995"/>
                </a:cubicBezTo>
                <a:lnTo>
                  <a:pt x="93882" y="32999"/>
                </a:lnTo>
                <a:cubicBezTo>
                  <a:pt x="93895" y="33021"/>
                  <a:pt x="93911" y="33041"/>
                  <a:pt x="93933" y="33058"/>
                </a:cubicBezTo>
                <a:cubicBezTo>
                  <a:pt x="93946" y="33068"/>
                  <a:pt x="93965" y="33075"/>
                  <a:pt x="93983" y="33075"/>
                </a:cubicBezTo>
                <a:cubicBezTo>
                  <a:pt x="93987" y="33075"/>
                  <a:pt x="93992" y="33074"/>
                  <a:pt x="93996" y="33073"/>
                </a:cubicBezTo>
                <a:cubicBezTo>
                  <a:pt x="94018" y="33069"/>
                  <a:pt x="94032" y="33058"/>
                  <a:pt x="94047" y="33041"/>
                </a:cubicBezTo>
                <a:cubicBezTo>
                  <a:pt x="94070" y="33015"/>
                  <a:pt x="94091" y="32985"/>
                  <a:pt x="94107" y="32953"/>
                </a:cubicBezTo>
                <a:cubicBezTo>
                  <a:pt x="94109" y="32951"/>
                  <a:pt x="94111" y="32948"/>
                  <a:pt x="94113" y="32946"/>
                </a:cubicBezTo>
                <a:cubicBezTo>
                  <a:pt x="94193" y="33146"/>
                  <a:pt x="94305" y="33334"/>
                  <a:pt x="94403" y="33525"/>
                </a:cubicBezTo>
                <a:cubicBezTo>
                  <a:pt x="94529" y="33772"/>
                  <a:pt x="94649" y="34023"/>
                  <a:pt x="94757" y="34278"/>
                </a:cubicBezTo>
                <a:cubicBezTo>
                  <a:pt x="94975" y="34792"/>
                  <a:pt x="95154" y="35321"/>
                  <a:pt x="95299" y="35862"/>
                </a:cubicBezTo>
                <a:cubicBezTo>
                  <a:pt x="95593" y="36955"/>
                  <a:pt x="95750" y="38082"/>
                  <a:pt x="95838" y="39209"/>
                </a:cubicBezTo>
                <a:cubicBezTo>
                  <a:pt x="95849" y="39359"/>
                  <a:pt x="95860" y="39509"/>
                  <a:pt x="95869" y="39658"/>
                </a:cubicBezTo>
                <a:cubicBezTo>
                  <a:pt x="95869" y="40007"/>
                  <a:pt x="95868" y="40355"/>
                  <a:pt x="95866" y="40705"/>
                </a:cubicBezTo>
                <a:cubicBezTo>
                  <a:pt x="95825" y="40415"/>
                  <a:pt x="95775" y="40126"/>
                  <a:pt x="95721" y="39839"/>
                </a:cubicBezTo>
                <a:cubicBezTo>
                  <a:pt x="95571" y="39052"/>
                  <a:pt x="95371" y="38272"/>
                  <a:pt x="95123" y="37509"/>
                </a:cubicBezTo>
                <a:cubicBezTo>
                  <a:pt x="95020" y="37193"/>
                  <a:pt x="94897" y="36886"/>
                  <a:pt x="94754" y="36589"/>
                </a:cubicBezTo>
                <a:cubicBezTo>
                  <a:pt x="94816" y="36529"/>
                  <a:pt x="94854" y="36445"/>
                  <a:pt x="94834" y="36358"/>
                </a:cubicBezTo>
                <a:cubicBezTo>
                  <a:pt x="94826" y="36323"/>
                  <a:pt x="94814" y="36295"/>
                  <a:pt x="94793" y="36265"/>
                </a:cubicBezTo>
                <a:cubicBezTo>
                  <a:pt x="94778" y="36242"/>
                  <a:pt x="94757" y="36225"/>
                  <a:pt x="94737" y="36208"/>
                </a:cubicBezTo>
                <a:lnTo>
                  <a:pt x="94737" y="36208"/>
                </a:lnTo>
                <a:lnTo>
                  <a:pt x="94742" y="36213"/>
                </a:lnTo>
                <a:cubicBezTo>
                  <a:pt x="94729" y="36200"/>
                  <a:pt x="94716" y="36189"/>
                  <a:pt x="94701" y="36180"/>
                </a:cubicBezTo>
                <a:cubicBezTo>
                  <a:pt x="94669" y="36160"/>
                  <a:pt x="94640" y="36153"/>
                  <a:pt x="94605" y="36144"/>
                </a:cubicBezTo>
                <a:cubicBezTo>
                  <a:pt x="94590" y="36140"/>
                  <a:pt x="94574" y="36139"/>
                  <a:pt x="94559" y="36139"/>
                </a:cubicBezTo>
                <a:cubicBezTo>
                  <a:pt x="94525" y="36139"/>
                  <a:pt x="94491" y="36146"/>
                  <a:pt x="94459" y="36156"/>
                </a:cubicBezTo>
                <a:cubicBezTo>
                  <a:pt x="94436" y="36165"/>
                  <a:pt x="94414" y="36178"/>
                  <a:pt x="94394" y="36192"/>
                </a:cubicBezTo>
                <a:cubicBezTo>
                  <a:pt x="94366" y="36214"/>
                  <a:pt x="94345" y="36247"/>
                  <a:pt x="94344" y="36284"/>
                </a:cubicBezTo>
                <a:cubicBezTo>
                  <a:pt x="94343" y="36302"/>
                  <a:pt x="94344" y="36323"/>
                  <a:pt x="94347" y="36342"/>
                </a:cubicBezTo>
                <a:cubicBezTo>
                  <a:pt x="94355" y="36387"/>
                  <a:pt x="94376" y="36430"/>
                  <a:pt x="94404" y="36467"/>
                </a:cubicBezTo>
                <a:cubicBezTo>
                  <a:pt x="94402" y="36471"/>
                  <a:pt x="94398" y="36474"/>
                  <a:pt x="94396" y="36479"/>
                </a:cubicBezTo>
                <a:cubicBezTo>
                  <a:pt x="94382" y="36502"/>
                  <a:pt x="94371" y="36528"/>
                  <a:pt x="94378" y="36556"/>
                </a:cubicBezTo>
                <a:cubicBezTo>
                  <a:pt x="94383" y="36583"/>
                  <a:pt x="94398" y="36604"/>
                  <a:pt x="94418" y="36622"/>
                </a:cubicBezTo>
                <a:cubicBezTo>
                  <a:pt x="94458" y="36656"/>
                  <a:pt x="94507" y="36670"/>
                  <a:pt x="94557" y="36670"/>
                </a:cubicBezTo>
                <a:cubicBezTo>
                  <a:pt x="94600" y="36670"/>
                  <a:pt x="94643" y="36660"/>
                  <a:pt x="94683" y="36641"/>
                </a:cubicBezTo>
                <a:cubicBezTo>
                  <a:pt x="94770" y="36899"/>
                  <a:pt x="94854" y="37159"/>
                  <a:pt x="94937" y="37418"/>
                </a:cubicBezTo>
                <a:cubicBezTo>
                  <a:pt x="95056" y="37794"/>
                  <a:pt x="95177" y="38169"/>
                  <a:pt x="95278" y="38550"/>
                </a:cubicBezTo>
                <a:cubicBezTo>
                  <a:pt x="95485" y="39316"/>
                  <a:pt x="95641" y="40093"/>
                  <a:pt x="95772" y="40876"/>
                </a:cubicBezTo>
                <a:cubicBezTo>
                  <a:pt x="95803" y="41057"/>
                  <a:pt x="95827" y="41239"/>
                  <a:pt x="95853" y="41421"/>
                </a:cubicBezTo>
                <a:cubicBezTo>
                  <a:pt x="95764" y="40982"/>
                  <a:pt x="95640" y="40553"/>
                  <a:pt x="95473" y="40139"/>
                </a:cubicBezTo>
                <a:cubicBezTo>
                  <a:pt x="95294" y="39696"/>
                  <a:pt x="95062" y="39285"/>
                  <a:pt x="94790" y="38895"/>
                </a:cubicBezTo>
                <a:cubicBezTo>
                  <a:pt x="94779" y="38879"/>
                  <a:pt x="94763" y="38872"/>
                  <a:pt x="94747" y="38872"/>
                </a:cubicBezTo>
                <a:cubicBezTo>
                  <a:pt x="94718" y="38872"/>
                  <a:pt x="94688" y="38895"/>
                  <a:pt x="94684" y="38927"/>
                </a:cubicBezTo>
                <a:cubicBezTo>
                  <a:pt x="94584" y="39785"/>
                  <a:pt x="94623" y="40680"/>
                  <a:pt x="94772" y="41532"/>
                </a:cubicBezTo>
                <a:cubicBezTo>
                  <a:pt x="94848" y="41959"/>
                  <a:pt x="94951" y="42382"/>
                  <a:pt x="95081" y="42797"/>
                </a:cubicBezTo>
                <a:cubicBezTo>
                  <a:pt x="95210" y="43208"/>
                  <a:pt x="95375" y="43606"/>
                  <a:pt x="95542" y="44005"/>
                </a:cubicBezTo>
                <a:cubicBezTo>
                  <a:pt x="95649" y="44258"/>
                  <a:pt x="95755" y="44513"/>
                  <a:pt x="95838" y="44774"/>
                </a:cubicBezTo>
                <a:cubicBezTo>
                  <a:pt x="95835" y="45131"/>
                  <a:pt x="95831" y="45487"/>
                  <a:pt x="95825" y="45844"/>
                </a:cubicBezTo>
                <a:cubicBezTo>
                  <a:pt x="95662" y="45020"/>
                  <a:pt x="95416" y="44210"/>
                  <a:pt x="95095" y="43435"/>
                </a:cubicBezTo>
                <a:cubicBezTo>
                  <a:pt x="94980" y="43156"/>
                  <a:pt x="94854" y="42881"/>
                  <a:pt x="94718" y="42611"/>
                </a:cubicBezTo>
                <a:cubicBezTo>
                  <a:pt x="94580" y="42333"/>
                  <a:pt x="94418" y="42070"/>
                  <a:pt x="94272" y="41795"/>
                </a:cubicBezTo>
                <a:cubicBezTo>
                  <a:pt x="94262" y="41775"/>
                  <a:pt x="94241" y="41765"/>
                  <a:pt x="94221" y="41765"/>
                </a:cubicBezTo>
                <a:cubicBezTo>
                  <a:pt x="94196" y="41765"/>
                  <a:pt x="94173" y="41781"/>
                  <a:pt x="94171" y="41812"/>
                </a:cubicBezTo>
                <a:cubicBezTo>
                  <a:pt x="94131" y="42720"/>
                  <a:pt x="94239" y="43639"/>
                  <a:pt x="94404" y="44530"/>
                </a:cubicBezTo>
                <a:cubicBezTo>
                  <a:pt x="94569" y="45423"/>
                  <a:pt x="94812" y="46302"/>
                  <a:pt x="95128" y="47154"/>
                </a:cubicBezTo>
                <a:cubicBezTo>
                  <a:pt x="95308" y="47637"/>
                  <a:pt x="95511" y="48113"/>
                  <a:pt x="95736" y="48575"/>
                </a:cubicBezTo>
                <a:cubicBezTo>
                  <a:pt x="95747" y="48597"/>
                  <a:pt x="95761" y="48611"/>
                  <a:pt x="95778" y="48619"/>
                </a:cubicBezTo>
                <a:cubicBezTo>
                  <a:pt x="95775" y="48854"/>
                  <a:pt x="95769" y="49087"/>
                  <a:pt x="95765" y="49322"/>
                </a:cubicBezTo>
                <a:cubicBezTo>
                  <a:pt x="95496" y="48898"/>
                  <a:pt x="95250" y="48458"/>
                  <a:pt x="95028" y="48007"/>
                </a:cubicBezTo>
                <a:cubicBezTo>
                  <a:pt x="94888" y="47727"/>
                  <a:pt x="94762" y="47443"/>
                  <a:pt x="94644" y="47154"/>
                </a:cubicBezTo>
                <a:cubicBezTo>
                  <a:pt x="94584" y="47010"/>
                  <a:pt x="94526" y="46866"/>
                  <a:pt x="94471" y="46720"/>
                </a:cubicBezTo>
                <a:cubicBezTo>
                  <a:pt x="94418" y="46578"/>
                  <a:pt x="94370" y="46423"/>
                  <a:pt x="94298" y="46290"/>
                </a:cubicBezTo>
                <a:cubicBezTo>
                  <a:pt x="94291" y="46278"/>
                  <a:pt x="94281" y="46273"/>
                  <a:pt x="94270" y="46273"/>
                </a:cubicBezTo>
                <a:cubicBezTo>
                  <a:pt x="94254" y="46273"/>
                  <a:pt x="94238" y="46286"/>
                  <a:pt x="94239" y="46307"/>
                </a:cubicBezTo>
                <a:cubicBezTo>
                  <a:pt x="94250" y="46439"/>
                  <a:pt x="94292" y="46578"/>
                  <a:pt x="94331" y="46704"/>
                </a:cubicBezTo>
                <a:cubicBezTo>
                  <a:pt x="94371" y="46838"/>
                  <a:pt x="94414" y="46971"/>
                  <a:pt x="94458" y="47104"/>
                </a:cubicBezTo>
                <a:cubicBezTo>
                  <a:pt x="94546" y="47365"/>
                  <a:pt x="94646" y="47621"/>
                  <a:pt x="94753" y="47873"/>
                </a:cubicBezTo>
                <a:cubicBezTo>
                  <a:pt x="94770" y="47914"/>
                  <a:pt x="94787" y="47953"/>
                  <a:pt x="94804" y="47992"/>
                </a:cubicBezTo>
                <a:cubicBezTo>
                  <a:pt x="94358" y="47442"/>
                  <a:pt x="93817" y="46964"/>
                  <a:pt x="93241" y="46556"/>
                </a:cubicBezTo>
                <a:cubicBezTo>
                  <a:pt x="93064" y="46432"/>
                  <a:pt x="92883" y="46312"/>
                  <a:pt x="92698" y="46197"/>
                </a:cubicBezTo>
                <a:cubicBezTo>
                  <a:pt x="92602" y="46137"/>
                  <a:pt x="92505" y="46080"/>
                  <a:pt x="92409" y="46023"/>
                </a:cubicBezTo>
                <a:cubicBezTo>
                  <a:pt x="92315" y="45968"/>
                  <a:pt x="92222" y="45912"/>
                  <a:pt x="92116" y="45882"/>
                </a:cubicBezTo>
                <a:cubicBezTo>
                  <a:pt x="92112" y="45881"/>
                  <a:pt x="92108" y="45881"/>
                  <a:pt x="92105" y="45881"/>
                </a:cubicBezTo>
                <a:cubicBezTo>
                  <a:pt x="92077" y="45881"/>
                  <a:pt x="92062" y="45915"/>
                  <a:pt x="92086" y="45937"/>
                </a:cubicBezTo>
                <a:cubicBezTo>
                  <a:pt x="92134" y="45981"/>
                  <a:pt x="92187" y="46018"/>
                  <a:pt x="92244" y="46054"/>
                </a:cubicBezTo>
                <a:cubicBezTo>
                  <a:pt x="92260" y="46204"/>
                  <a:pt x="92335" y="46355"/>
                  <a:pt x="92392" y="46492"/>
                </a:cubicBezTo>
                <a:cubicBezTo>
                  <a:pt x="92461" y="46662"/>
                  <a:pt x="92541" y="46829"/>
                  <a:pt x="92624" y="46993"/>
                </a:cubicBezTo>
                <a:cubicBezTo>
                  <a:pt x="92794" y="47327"/>
                  <a:pt x="92987" y="47651"/>
                  <a:pt x="93199" y="47959"/>
                </a:cubicBezTo>
                <a:cubicBezTo>
                  <a:pt x="93620" y="48571"/>
                  <a:pt x="94123" y="49131"/>
                  <a:pt x="94689" y="49613"/>
                </a:cubicBezTo>
                <a:cubicBezTo>
                  <a:pt x="94848" y="49749"/>
                  <a:pt x="95013" y="49880"/>
                  <a:pt x="95182" y="50003"/>
                </a:cubicBezTo>
                <a:cubicBezTo>
                  <a:pt x="95266" y="50064"/>
                  <a:pt x="95352" y="50125"/>
                  <a:pt x="95438" y="50183"/>
                </a:cubicBezTo>
                <a:cubicBezTo>
                  <a:pt x="95523" y="50240"/>
                  <a:pt x="95612" y="50319"/>
                  <a:pt x="95720" y="50319"/>
                </a:cubicBezTo>
                <a:cubicBezTo>
                  <a:pt x="95727" y="50319"/>
                  <a:pt x="95734" y="50317"/>
                  <a:pt x="95742" y="50315"/>
                </a:cubicBezTo>
                <a:lnTo>
                  <a:pt x="95742" y="50315"/>
                </a:lnTo>
                <a:cubicBezTo>
                  <a:pt x="95738" y="50462"/>
                  <a:pt x="95734" y="50608"/>
                  <a:pt x="95731" y="50756"/>
                </a:cubicBezTo>
                <a:cubicBezTo>
                  <a:pt x="95610" y="50619"/>
                  <a:pt x="95476" y="50493"/>
                  <a:pt x="95341" y="50370"/>
                </a:cubicBezTo>
                <a:cubicBezTo>
                  <a:pt x="95125" y="50173"/>
                  <a:pt x="94902" y="49987"/>
                  <a:pt x="94667" y="49815"/>
                </a:cubicBezTo>
                <a:cubicBezTo>
                  <a:pt x="94193" y="49466"/>
                  <a:pt x="93684" y="49163"/>
                  <a:pt x="93152" y="48911"/>
                </a:cubicBezTo>
                <a:cubicBezTo>
                  <a:pt x="93000" y="48839"/>
                  <a:pt x="92845" y="48774"/>
                  <a:pt x="92687" y="48717"/>
                </a:cubicBezTo>
                <a:cubicBezTo>
                  <a:pt x="92608" y="48688"/>
                  <a:pt x="92527" y="48661"/>
                  <a:pt x="92448" y="48635"/>
                </a:cubicBezTo>
                <a:cubicBezTo>
                  <a:pt x="92438" y="48631"/>
                  <a:pt x="92429" y="48628"/>
                  <a:pt x="92418" y="48625"/>
                </a:cubicBezTo>
                <a:cubicBezTo>
                  <a:pt x="92422" y="48611"/>
                  <a:pt x="92425" y="48596"/>
                  <a:pt x="92427" y="48582"/>
                </a:cubicBezTo>
                <a:cubicBezTo>
                  <a:pt x="92429" y="48574"/>
                  <a:pt x="92431" y="48564"/>
                  <a:pt x="92431" y="48557"/>
                </a:cubicBezTo>
                <a:cubicBezTo>
                  <a:pt x="92431" y="48538"/>
                  <a:pt x="92432" y="48519"/>
                  <a:pt x="92427" y="48503"/>
                </a:cubicBezTo>
                <a:cubicBezTo>
                  <a:pt x="92423" y="48486"/>
                  <a:pt x="92418" y="48469"/>
                  <a:pt x="92411" y="48450"/>
                </a:cubicBezTo>
                <a:cubicBezTo>
                  <a:pt x="92409" y="48442"/>
                  <a:pt x="92404" y="48434"/>
                  <a:pt x="92399" y="48426"/>
                </a:cubicBezTo>
                <a:cubicBezTo>
                  <a:pt x="92388" y="48406"/>
                  <a:pt x="92377" y="48387"/>
                  <a:pt x="92362" y="48371"/>
                </a:cubicBezTo>
                <a:cubicBezTo>
                  <a:pt x="92348" y="48356"/>
                  <a:pt x="92332" y="48339"/>
                  <a:pt x="92313" y="48327"/>
                </a:cubicBezTo>
                <a:cubicBezTo>
                  <a:pt x="92277" y="48304"/>
                  <a:pt x="92252" y="48294"/>
                  <a:pt x="92209" y="48285"/>
                </a:cubicBezTo>
                <a:cubicBezTo>
                  <a:pt x="92203" y="48284"/>
                  <a:pt x="92200" y="48284"/>
                  <a:pt x="92195" y="48284"/>
                </a:cubicBezTo>
                <a:cubicBezTo>
                  <a:pt x="92175" y="48284"/>
                  <a:pt x="92154" y="48284"/>
                  <a:pt x="92135" y="48288"/>
                </a:cubicBezTo>
                <a:lnTo>
                  <a:pt x="92094" y="48300"/>
                </a:lnTo>
                <a:cubicBezTo>
                  <a:pt x="92074" y="48307"/>
                  <a:pt x="92057" y="48320"/>
                  <a:pt x="92043" y="48338"/>
                </a:cubicBezTo>
                <a:cubicBezTo>
                  <a:pt x="92032" y="48348"/>
                  <a:pt x="92024" y="48359"/>
                  <a:pt x="92019" y="48372"/>
                </a:cubicBezTo>
                <a:cubicBezTo>
                  <a:pt x="92006" y="48392"/>
                  <a:pt x="91999" y="48412"/>
                  <a:pt x="91998" y="48436"/>
                </a:cubicBezTo>
                <a:lnTo>
                  <a:pt x="91998" y="48458"/>
                </a:lnTo>
                <a:cubicBezTo>
                  <a:pt x="91998" y="48472"/>
                  <a:pt x="91999" y="48487"/>
                  <a:pt x="91999" y="48503"/>
                </a:cubicBezTo>
                <a:cubicBezTo>
                  <a:pt x="92002" y="48525"/>
                  <a:pt x="92010" y="48546"/>
                  <a:pt x="92022" y="48562"/>
                </a:cubicBezTo>
                <a:cubicBezTo>
                  <a:pt x="92027" y="48571"/>
                  <a:pt x="92033" y="48581"/>
                  <a:pt x="92042" y="48587"/>
                </a:cubicBezTo>
                <a:cubicBezTo>
                  <a:pt x="92041" y="48624"/>
                  <a:pt x="92047" y="48661"/>
                  <a:pt x="92061" y="48694"/>
                </a:cubicBezTo>
                <a:cubicBezTo>
                  <a:pt x="92069" y="48712"/>
                  <a:pt x="92081" y="48732"/>
                  <a:pt x="92096" y="48747"/>
                </a:cubicBezTo>
                <a:cubicBezTo>
                  <a:pt x="92107" y="48760"/>
                  <a:pt x="92119" y="48771"/>
                  <a:pt x="92131" y="48782"/>
                </a:cubicBezTo>
                <a:cubicBezTo>
                  <a:pt x="92152" y="48798"/>
                  <a:pt x="92182" y="48808"/>
                  <a:pt x="92211" y="48808"/>
                </a:cubicBezTo>
                <a:cubicBezTo>
                  <a:pt x="92221" y="48808"/>
                  <a:pt x="92230" y="48807"/>
                  <a:pt x="92240" y="48805"/>
                </a:cubicBezTo>
                <a:cubicBezTo>
                  <a:pt x="92274" y="48795"/>
                  <a:pt x="92296" y="48787"/>
                  <a:pt x="92326" y="48765"/>
                </a:cubicBezTo>
                <a:cubicBezTo>
                  <a:pt x="92335" y="48758"/>
                  <a:pt x="92344" y="48750"/>
                  <a:pt x="92352" y="48741"/>
                </a:cubicBezTo>
                <a:cubicBezTo>
                  <a:pt x="92425" y="48772"/>
                  <a:pt x="92500" y="48799"/>
                  <a:pt x="92570" y="48829"/>
                </a:cubicBezTo>
                <a:cubicBezTo>
                  <a:pt x="92703" y="48888"/>
                  <a:pt x="92835" y="48950"/>
                  <a:pt x="92967" y="49010"/>
                </a:cubicBezTo>
                <a:cubicBezTo>
                  <a:pt x="93232" y="49133"/>
                  <a:pt x="93492" y="49265"/>
                  <a:pt x="93744" y="49410"/>
                </a:cubicBezTo>
                <a:cubicBezTo>
                  <a:pt x="94041" y="49581"/>
                  <a:pt x="94326" y="49771"/>
                  <a:pt x="94602" y="49973"/>
                </a:cubicBezTo>
                <a:cubicBezTo>
                  <a:pt x="94579" y="49963"/>
                  <a:pt x="94556" y="49953"/>
                  <a:pt x="94534" y="49942"/>
                </a:cubicBezTo>
                <a:cubicBezTo>
                  <a:pt x="94420" y="49892"/>
                  <a:pt x="94303" y="49847"/>
                  <a:pt x="94186" y="49801"/>
                </a:cubicBezTo>
                <a:cubicBezTo>
                  <a:pt x="93957" y="49712"/>
                  <a:pt x="93724" y="49628"/>
                  <a:pt x="93493" y="49550"/>
                </a:cubicBezTo>
                <a:cubicBezTo>
                  <a:pt x="93025" y="49391"/>
                  <a:pt x="92549" y="49255"/>
                  <a:pt x="92068" y="49140"/>
                </a:cubicBezTo>
                <a:cubicBezTo>
                  <a:pt x="91816" y="49079"/>
                  <a:pt x="91558" y="49040"/>
                  <a:pt x="91301" y="49002"/>
                </a:cubicBezTo>
                <a:cubicBezTo>
                  <a:pt x="91300" y="48991"/>
                  <a:pt x="91296" y="48979"/>
                  <a:pt x="91292" y="48968"/>
                </a:cubicBezTo>
                <a:cubicBezTo>
                  <a:pt x="91290" y="48953"/>
                  <a:pt x="91283" y="48939"/>
                  <a:pt x="91274" y="48927"/>
                </a:cubicBezTo>
                <a:cubicBezTo>
                  <a:pt x="91272" y="48919"/>
                  <a:pt x="91269" y="48909"/>
                  <a:pt x="91267" y="48900"/>
                </a:cubicBezTo>
                <a:cubicBezTo>
                  <a:pt x="91258" y="48881"/>
                  <a:pt x="91246" y="48864"/>
                  <a:pt x="91229" y="48850"/>
                </a:cubicBezTo>
                <a:cubicBezTo>
                  <a:pt x="91215" y="48833"/>
                  <a:pt x="91197" y="48822"/>
                  <a:pt x="91175" y="48815"/>
                </a:cubicBezTo>
                <a:cubicBezTo>
                  <a:pt x="91160" y="48810"/>
                  <a:pt x="91147" y="48806"/>
                  <a:pt x="91132" y="48804"/>
                </a:cubicBezTo>
                <a:cubicBezTo>
                  <a:pt x="91130" y="48804"/>
                  <a:pt x="91130" y="48801"/>
                  <a:pt x="91129" y="48801"/>
                </a:cubicBezTo>
                <a:cubicBezTo>
                  <a:pt x="91125" y="48800"/>
                  <a:pt x="91104" y="48796"/>
                  <a:pt x="91102" y="48795"/>
                </a:cubicBezTo>
                <a:lnTo>
                  <a:pt x="91098" y="48795"/>
                </a:lnTo>
                <a:cubicBezTo>
                  <a:pt x="91094" y="48795"/>
                  <a:pt x="91090" y="48794"/>
                  <a:pt x="91087" y="48794"/>
                </a:cubicBezTo>
                <a:cubicBezTo>
                  <a:pt x="91078" y="48794"/>
                  <a:pt x="91069" y="48795"/>
                  <a:pt x="91060" y="48796"/>
                </a:cubicBezTo>
                <a:cubicBezTo>
                  <a:pt x="91045" y="48798"/>
                  <a:pt x="91031" y="48804"/>
                  <a:pt x="91015" y="48809"/>
                </a:cubicBezTo>
                <a:cubicBezTo>
                  <a:pt x="91000" y="48815"/>
                  <a:pt x="90987" y="48823"/>
                  <a:pt x="90973" y="48832"/>
                </a:cubicBezTo>
                <a:cubicBezTo>
                  <a:pt x="90960" y="48842"/>
                  <a:pt x="90949" y="48854"/>
                  <a:pt x="90938" y="48866"/>
                </a:cubicBezTo>
                <a:cubicBezTo>
                  <a:pt x="90935" y="48870"/>
                  <a:pt x="90933" y="48873"/>
                  <a:pt x="90932" y="48876"/>
                </a:cubicBezTo>
                <a:cubicBezTo>
                  <a:pt x="90924" y="48882"/>
                  <a:pt x="90917" y="48888"/>
                  <a:pt x="90912" y="48897"/>
                </a:cubicBezTo>
                <a:lnTo>
                  <a:pt x="90908" y="48905"/>
                </a:lnTo>
                <a:cubicBezTo>
                  <a:pt x="90901" y="48913"/>
                  <a:pt x="90895" y="48921"/>
                  <a:pt x="90891" y="48931"/>
                </a:cubicBezTo>
                <a:cubicBezTo>
                  <a:pt x="90883" y="48942"/>
                  <a:pt x="90879" y="48953"/>
                  <a:pt x="90878" y="48966"/>
                </a:cubicBezTo>
                <a:cubicBezTo>
                  <a:pt x="90871" y="48986"/>
                  <a:pt x="90871" y="49005"/>
                  <a:pt x="90873" y="49024"/>
                </a:cubicBezTo>
                <a:cubicBezTo>
                  <a:pt x="90878" y="49041"/>
                  <a:pt x="90882" y="49057"/>
                  <a:pt x="90889" y="49074"/>
                </a:cubicBezTo>
                <a:cubicBezTo>
                  <a:pt x="90890" y="49075"/>
                  <a:pt x="90890" y="49078"/>
                  <a:pt x="90891" y="49079"/>
                </a:cubicBezTo>
                <a:cubicBezTo>
                  <a:pt x="90891" y="49080"/>
                  <a:pt x="90893" y="49081"/>
                  <a:pt x="90893" y="49081"/>
                </a:cubicBezTo>
                <a:lnTo>
                  <a:pt x="90913" y="49114"/>
                </a:lnTo>
                <a:lnTo>
                  <a:pt x="90915" y="49117"/>
                </a:lnTo>
                <a:cubicBezTo>
                  <a:pt x="90923" y="49124"/>
                  <a:pt x="90933" y="49133"/>
                  <a:pt x="90940" y="49141"/>
                </a:cubicBezTo>
                <a:cubicBezTo>
                  <a:pt x="90944" y="49144"/>
                  <a:pt x="90948" y="49147"/>
                  <a:pt x="90950" y="49150"/>
                </a:cubicBezTo>
                <a:cubicBezTo>
                  <a:pt x="90951" y="49151"/>
                  <a:pt x="90955" y="49152"/>
                  <a:pt x="90956" y="49153"/>
                </a:cubicBezTo>
                <a:cubicBezTo>
                  <a:pt x="90968" y="49162"/>
                  <a:pt x="90982" y="49168"/>
                  <a:pt x="90995" y="49175"/>
                </a:cubicBezTo>
                <a:cubicBezTo>
                  <a:pt x="91015" y="49185"/>
                  <a:pt x="91039" y="49190"/>
                  <a:pt x="91060" y="49194"/>
                </a:cubicBezTo>
                <a:cubicBezTo>
                  <a:pt x="91065" y="49195"/>
                  <a:pt x="91069" y="49195"/>
                  <a:pt x="91074" y="49195"/>
                </a:cubicBezTo>
                <a:lnTo>
                  <a:pt x="91082" y="49195"/>
                </a:lnTo>
                <a:cubicBezTo>
                  <a:pt x="91094" y="49197"/>
                  <a:pt x="91106" y="49199"/>
                  <a:pt x="91118" y="49199"/>
                </a:cubicBezTo>
                <a:cubicBezTo>
                  <a:pt x="91129" y="49199"/>
                  <a:pt x="91140" y="49198"/>
                  <a:pt x="91151" y="49196"/>
                </a:cubicBezTo>
                <a:lnTo>
                  <a:pt x="91148" y="49196"/>
                </a:lnTo>
                <a:cubicBezTo>
                  <a:pt x="91149" y="49196"/>
                  <a:pt x="91149" y="49196"/>
                  <a:pt x="91151" y="49195"/>
                </a:cubicBezTo>
                <a:cubicBezTo>
                  <a:pt x="91158" y="49194"/>
                  <a:pt x="91163" y="49191"/>
                  <a:pt x="91169" y="49190"/>
                </a:cubicBezTo>
                <a:cubicBezTo>
                  <a:pt x="91174" y="49189"/>
                  <a:pt x="91179" y="49188"/>
                  <a:pt x="91182" y="49185"/>
                </a:cubicBezTo>
                <a:cubicBezTo>
                  <a:pt x="91185" y="49184"/>
                  <a:pt x="91188" y="49184"/>
                  <a:pt x="91191" y="49183"/>
                </a:cubicBezTo>
                <a:lnTo>
                  <a:pt x="91190" y="49183"/>
                </a:lnTo>
                <a:cubicBezTo>
                  <a:pt x="91191" y="49183"/>
                  <a:pt x="91192" y="49180"/>
                  <a:pt x="91195" y="49180"/>
                </a:cubicBezTo>
                <a:cubicBezTo>
                  <a:pt x="91223" y="49168"/>
                  <a:pt x="91248" y="49147"/>
                  <a:pt x="91264" y="49123"/>
                </a:cubicBezTo>
                <a:cubicBezTo>
                  <a:pt x="91274" y="49109"/>
                  <a:pt x="91280" y="49100"/>
                  <a:pt x="91284" y="49089"/>
                </a:cubicBezTo>
                <a:cubicBezTo>
                  <a:pt x="92219" y="49310"/>
                  <a:pt x="93152" y="49553"/>
                  <a:pt x="94056" y="49883"/>
                </a:cubicBezTo>
                <a:cubicBezTo>
                  <a:pt x="94186" y="49931"/>
                  <a:pt x="94314" y="49982"/>
                  <a:pt x="94444" y="50029"/>
                </a:cubicBezTo>
                <a:cubicBezTo>
                  <a:pt x="94508" y="50052"/>
                  <a:pt x="94573" y="50078"/>
                  <a:pt x="94639" y="50101"/>
                </a:cubicBezTo>
                <a:cubicBezTo>
                  <a:pt x="94702" y="50124"/>
                  <a:pt x="94770" y="50134"/>
                  <a:pt x="94836" y="50149"/>
                </a:cubicBezTo>
                <a:lnTo>
                  <a:pt x="94841" y="50149"/>
                </a:lnTo>
                <a:cubicBezTo>
                  <a:pt x="94952" y="50235"/>
                  <a:pt x="95061" y="50325"/>
                  <a:pt x="95166" y="50415"/>
                </a:cubicBezTo>
                <a:cubicBezTo>
                  <a:pt x="95357" y="50578"/>
                  <a:pt x="95536" y="50754"/>
                  <a:pt x="95727" y="50918"/>
                </a:cubicBezTo>
                <a:cubicBezTo>
                  <a:pt x="95725" y="51046"/>
                  <a:pt x="95721" y="51177"/>
                  <a:pt x="95718" y="51305"/>
                </a:cubicBezTo>
                <a:cubicBezTo>
                  <a:pt x="95497" y="51305"/>
                  <a:pt x="95275" y="51310"/>
                  <a:pt x="95053" y="51313"/>
                </a:cubicBezTo>
                <a:cubicBezTo>
                  <a:pt x="94244" y="51310"/>
                  <a:pt x="93433" y="51234"/>
                  <a:pt x="92642" y="51057"/>
                </a:cubicBezTo>
                <a:cubicBezTo>
                  <a:pt x="91731" y="50853"/>
                  <a:pt x="90850" y="50518"/>
                  <a:pt x="90029" y="50074"/>
                </a:cubicBezTo>
                <a:cubicBezTo>
                  <a:pt x="89670" y="49881"/>
                  <a:pt x="89324" y="49662"/>
                  <a:pt x="88991" y="49424"/>
                </a:cubicBezTo>
                <a:lnTo>
                  <a:pt x="88991" y="49424"/>
                </a:lnTo>
                <a:cubicBezTo>
                  <a:pt x="89874" y="49570"/>
                  <a:pt x="90757" y="49716"/>
                  <a:pt x="91641" y="49854"/>
                </a:cubicBezTo>
                <a:cubicBezTo>
                  <a:pt x="92436" y="49977"/>
                  <a:pt x="93238" y="50132"/>
                  <a:pt x="93970" y="50474"/>
                </a:cubicBezTo>
                <a:cubicBezTo>
                  <a:pt x="94305" y="50630"/>
                  <a:pt x="94622" y="50831"/>
                  <a:pt x="94894" y="51079"/>
                </a:cubicBezTo>
                <a:cubicBezTo>
                  <a:pt x="93992" y="50912"/>
                  <a:pt x="93115" y="50627"/>
                  <a:pt x="92280" y="50243"/>
                </a:cubicBezTo>
                <a:cubicBezTo>
                  <a:pt x="92024" y="50125"/>
                  <a:pt x="91764" y="50017"/>
                  <a:pt x="91506" y="49902"/>
                </a:cubicBezTo>
                <a:cubicBezTo>
                  <a:pt x="91500" y="49899"/>
                  <a:pt x="91495" y="49898"/>
                  <a:pt x="91490" y="49898"/>
                </a:cubicBezTo>
                <a:cubicBezTo>
                  <a:pt x="91454" y="49898"/>
                  <a:pt x="91432" y="49951"/>
                  <a:pt x="91467" y="49974"/>
                </a:cubicBezTo>
                <a:cubicBezTo>
                  <a:pt x="92300" y="50537"/>
                  <a:pt x="93283" y="50870"/>
                  <a:pt x="94257" y="51097"/>
                </a:cubicBezTo>
                <a:cubicBezTo>
                  <a:pt x="94537" y="51161"/>
                  <a:pt x="94819" y="51216"/>
                  <a:pt x="95103" y="51260"/>
                </a:cubicBezTo>
                <a:cubicBezTo>
                  <a:pt x="95106" y="51261"/>
                  <a:pt x="95109" y="51261"/>
                  <a:pt x="95112" y="51261"/>
                </a:cubicBezTo>
                <a:cubicBezTo>
                  <a:pt x="95166" y="51261"/>
                  <a:pt x="95207" y="51186"/>
                  <a:pt x="95166" y="51145"/>
                </a:cubicBezTo>
                <a:cubicBezTo>
                  <a:pt x="94596" y="50559"/>
                  <a:pt x="93839" y="50226"/>
                  <a:pt x="93062" y="50015"/>
                </a:cubicBezTo>
                <a:cubicBezTo>
                  <a:pt x="92665" y="49908"/>
                  <a:pt x="92262" y="49828"/>
                  <a:pt x="91857" y="49751"/>
                </a:cubicBezTo>
                <a:cubicBezTo>
                  <a:pt x="91374" y="49660"/>
                  <a:pt x="90890" y="49569"/>
                  <a:pt x="90405" y="49487"/>
                </a:cubicBezTo>
                <a:cubicBezTo>
                  <a:pt x="89824" y="49388"/>
                  <a:pt x="89243" y="49290"/>
                  <a:pt x="88662" y="49191"/>
                </a:cubicBezTo>
                <a:cubicBezTo>
                  <a:pt x="88657" y="49191"/>
                  <a:pt x="88652" y="49190"/>
                  <a:pt x="88648" y="49190"/>
                </a:cubicBezTo>
                <a:cubicBezTo>
                  <a:pt x="88569" y="49190"/>
                  <a:pt x="88541" y="49302"/>
                  <a:pt x="88601" y="49348"/>
                </a:cubicBezTo>
                <a:cubicBezTo>
                  <a:pt x="89354" y="49931"/>
                  <a:pt x="90190" y="50405"/>
                  <a:pt x="91077" y="50751"/>
                </a:cubicBezTo>
                <a:cubicBezTo>
                  <a:pt x="91215" y="50805"/>
                  <a:pt x="91356" y="50855"/>
                  <a:pt x="91497" y="50903"/>
                </a:cubicBezTo>
                <a:cubicBezTo>
                  <a:pt x="91070" y="50802"/>
                  <a:pt x="90646" y="50690"/>
                  <a:pt x="90226" y="50561"/>
                </a:cubicBezTo>
                <a:cubicBezTo>
                  <a:pt x="89644" y="50377"/>
                  <a:pt x="89071" y="50166"/>
                  <a:pt x="88510" y="49927"/>
                </a:cubicBezTo>
                <a:cubicBezTo>
                  <a:pt x="88123" y="49664"/>
                  <a:pt x="87739" y="49391"/>
                  <a:pt x="87377" y="49095"/>
                </a:cubicBezTo>
                <a:cubicBezTo>
                  <a:pt x="87185" y="48938"/>
                  <a:pt x="87000" y="48772"/>
                  <a:pt x="86816" y="48604"/>
                </a:cubicBezTo>
                <a:cubicBezTo>
                  <a:pt x="86639" y="48443"/>
                  <a:pt x="86457" y="48288"/>
                  <a:pt x="86284" y="48121"/>
                </a:cubicBezTo>
                <a:cubicBezTo>
                  <a:pt x="86289" y="48121"/>
                  <a:pt x="86293" y="48121"/>
                  <a:pt x="86297" y="48119"/>
                </a:cubicBezTo>
                <a:cubicBezTo>
                  <a:pt x="86298" y="48119"/>
                  <a:pt x="86300" y="48119"/>
                  <a:pt x="86303" y="48118"/>
                </a:cubicBezTo>
                <a:cubicBezTo>
                  <a:pt x="86312" y="48117"/>
                  <a:pt x="86323" y="48113"/>
                  <a:pt x="86333" y="48109"/>
                </a:cubicBezTo>
                <a:cubicBezTo>
                  <a:pt x="86364" y="48095"/>
                  <a:pt x="86385" y="48070"/>
                  <a:pt x="86400" y="48040"/>
                </a:cubicBezTo>
                <a:cubicBezTo>
                  <a:pt x="86405" y="48029"/>
                  <a:pt x="86408" y="48015"/>
                  <a:pt x="86409" y="48004"/>
                </a:cubicBezTo>
                <a:cubicBezTo>
                  <a:pt x="86413" y="47992"/>
                  <a:pt x="86411" y="47980"/>
                  <a:pt x="86409" y="47967"/>
                </a:cubicBezTo>
                <a:cubicBezTo>
                  <a:pt x="86409" y="47964"/>
                  <a:pt x="86409" y="47960"/>
                  <a:pt x="86408" y="47956"/>
                </a:cubicBezTo>
                <a:cubicBezTo>
                  <a:pt x="86405" y="47944"/>
                  <a:pt x="86402" y="47932"/>
                  <a:pt x="86397" y="47920"/>
                </a:cubicBezTo>
                <a:cubicBezTo>
                  <a:pt x="86392" y="47909"/>
                  <a:pt x="86385" y="47898"/>
                  <a:pt x="86378" y="47888"/>
                </a:cubicBezTo>
                <a:cubicBezTo>
                  <a:pt x="86375" y="47884"/>
                  <a:pt x="86374" y="47881"/>
                  <a:pt x="86371" y="47878"/>
                </a:cubicBezTo>
                <a:cubicBezTo>
                  <a:pt x="86363" y="47870"/>
                  <a:pt x="86353" y="47859"/>
                  <a:pt x="86344" y="47852"/>
                </a:cubicBezTo>
                <a:cubicBezTo>
                  <a:pt x="86333" y="47845"/>
                  <a:pt x="86322" y="47838"/>
                  <a:pt x="86309" y="47834"/>
                </a:cubicBezTo>
                <a:cubicBezTo>
                  <a:pt x="86289" y="47827"/>
                  <a:pt x="86273" y="47826"/>
                  <a:pt x="86255" y="47826"/>
                </a:cubicBezTo>
                <a:cubicBezTo>
                  <a:pt x="86246" y="47823"/>
                  <a:pt x="86238" y="47821"/>
                  <a:pt x="86228" y="47821"/>
                </a:cubicBezTo>
                <a:lnTo>
                  <a:pt x="86217" y="47821"/>
                </a:lnTo>
                <a:cubicBezTo>
                  <a:pt x="86204" y="47816"/>
                  <a:pt x="86192" y="47814"/>
                  <a:pt x="86179" y="47814"/>
                </a:cubicBezTo>
                <a:cubicBezTo>
                  <a:pt x="86172" y="47814"/>
                  <a:pt x="86164" y="47815"/>
                  <a:pt x="86156" y="47816"/>
                </a:cubicBezTo>
                <a:cubicBezTo>
                  <a:pt x="86144" y="47821"/>
                  <a:pt x="86129" y="47824"/>
                  <a:pt x="86117" y="47828"/>
                </a:cubicBezTo>
                <a:cubicBezTo>
                  <a:pt x="86092" y="47839"/>
                  <a:pt x="86072" y="47856"/>
                  <a:pt x="86056" y="47878"/>
                </a:cubicBezTo>
                <a:cubicBezTo>
                  <a:pt x="86050" y="47883"/>
                  <a:pt x="86046" y="47890"/>
                  <a:pt x="86040" y="47898"/>
                </a:cubicBezTo>
                <a:cubicBezTo>
                  <a:pt x="86029" y="47915"/>
                  <a:pt x="86020" y="47932"/>
                  <a:pt x="86012" y="47950"/>
                </a:cubicBezTo>
                <a:cubicBezTo>
                  <a:pt x="86003" y="47970"/>
                  <a:pt x="85999" y="47992"/>
                  <a:pt x="85995" y="48011"/>
                </a:cubicBezTo>
                <a:cubicBezTo>
                  <a:pt x="85993" y="48020"/>
                  <a:pt x="85992" y="48026"/>
                  <a:pt x="85992" y="48035"/>
                </a:cubicBezTo>
                <a:cubicBezTo>
                  <a:pt x="85992" y="48048"/>
                  <a:pt x="85993" y="48062"/>
                  <a:pt x="85993" y="48076"/>
                </a:cubicBezTo>
                <a:cubicBezTo>
                  <a:pt x="85996" y="48096"/>
                  <a:pt x="86003" y="48114"/>
                  <a:pt x="86015" y="48130"/>
                </a:cubicBezTo>
                <a:cubicBezTo>
                  <a:pt x="86021" y="48141"/>
                  <a:pt x="86028" y="48151"/>
                  <a:pt x="86039" y="48159"/>
                </a:cubicBezTo>
                <a:cubicBezTo>
                  <a:pt x="86040" y="48161"/>
                  <a:pt x="86042" y="48163"/>
                  <a:pt x="86043" y="48165"/>
                </a:cubicBezTo>
                <a:cubicBezTo>
                  <a:pt x="86045" y="48167"/>
                  <a:pt x="86046" y="48169"/>
                  <a:pt x="86047" y="48170"/>
                </a:cubicBezTo>
                <a:cubicBezTo>
                  <a:pt x="86051" y="48175"/>
                  <a:pt x="86057" y="48180"/>
                  <a:pt x="86062" y="48184"/>
                </a:cubicBezTo>
                <a:cubicBezTo>
                  <a:pt x="86069" y="48194"/>
                  <a:pt x="86079" y="48200"/>
                  <a:pt x="86090" y="48203"/>
                </a:cubicBezTo>
                <a:cubicBezTo>
                  <a:pt x="86095" y="48207"/>
                  <a:pt x="86100" y="48211"/>
                  <a:pt x="86106" y="48212"/>
                </a:cubicBezTo>
                <a:lnTo>
                  <a:pt x="86140" y="48219"/>
                </a:lnTo>
                <a:cubicBezTo>
                  <a:pt x="86145" y="48220"/>
                  <a:pt x="86150" y="48221"/>
                  <a:pt x="86155" y="48221"/>
                </a:cubicBezTo>
                <a:cubicBezTo>
                  <a:pt x="86167" y="48221"/>
                  <a:pt x="86179" y="48218"/>
                  <a:pt x="86191" y="48214"/>
                </a:cubicBezTo>
                <a:cubicBezTo>
                  <a:pt x="86202" y="48213"/>
                  <a:pt x="86212" y="48207"/>
                  <a:pt x="86222" y="48201"/>
                </a:cubicBezTo>
                <a:cubicBezTo>
                  <a:pt x="86229" y="48196"/>
                  <a:pt x="86237" y="48191"/>
                  <a:pt x="86244" y="48184"/>
                </a:cubicBezTo>
                <a:cubicBezTo>
                  <a:pt x="86391" y="48364"/>
                  <a:pt x="86537" y="48541"/>
                  <a:pt x="86706" y="48705"/>
                </a:cubicBezTo>
                <a:cubicBezTo>
                  <a:pt x="86888" y="48883"/>
                  <a:pt x="87084" y="49047"/>
                  <a:pt x="87282" y="49207"/>
                </a:cubicBezTo>
                <a:cubicBezTo>
                  <a:pt x="87474" y="49359"/>
                  <a:pt x="87671" y="49502"/>
                  <a:pt x="87874" y="49635"/>
                </a:cubicBezTo>
                <a:cubicBezTo>
                  <a:pt x="87617" y="49513"/>
                  <a:pt x="87364" y="49386"/>
                  <a:pt x="87112" y="49251"/>
                </a:cubicBezTo>
                <a:cubicBezTo>
                  <a:pt x="86831" y="49100"/>
                  <a:pt x="86553" y="48941"/>
                  <a:pt x="86278" y="48779"/>
                </a:cubicBezTo>
                <a:cubicBezTo>
                  <a:pt x="86003" y="48619"/>
                  <a:pt x="85735" y="48449"/>
                  <a:pt x="85454" y="48300"/>
                </a:cubicBezTo>
                <a:cubicBezTo>
                  <a:pt x="85446" y="48296"/>
                  <a:pt x="85439" y="48294"/>
                  <a:pt x="85432" y="48294"/>
                </a:cubicBezTo>
                <a:cubicBezTo>
                  <a:pt x="85391" y="48294"/>
                  <a:pt x="85370" y="48359"/>
                  <a:pt x="85405" y="48390"/>
                </a:cubicBezTo>
                <a:cubicBezTo>
                  <a:pt x="85834" y="48763"/>
                  <a:pt x="86338" y="49058"/>
                  <a:pt x="86833" y="49334"/>
                </a:cubicBezTo>
                <a:cubicBezTo>
                  <a:pt x="87046" y="49453"/>
                  <a:pt x="87264" y="49565"/>
                  <a:pt x="87480" y="49675"/>
                </a:cubicBezTo>
                <a:cubicBezTo>
                  <a:pt x="87308" y="49627"/>
                  <a:pt x="87133" y="49579"/>
                  <a:pt x="86962" y="49525"/>
                </a:cubicBezTo>
                <a:cubicBezTo>
                  <a:pt x="86531" y="49391"/>
                  <a:pt x="86101" y="49262"/>
                  <a:pt x="85677" y="49111"/>
                </a:cubicBezTo>
                <a:cubicBezTo>
                  <a:pt x="85673" y="49110"/>
                  <a:pt x="85669" y="49109"/>
                  <a:pt x="85665" y="49109"/>
                </a:cubicBezTo>
                <a:cubicBezTo>
                  <a:pt x="85635" y="49109"/>
                  <a:pt x="85613" y="49152"/>
                  <a:pt x="85645" y="49169"/>
                </a:cubicBezTo>
                <a:cubicBezTo>
                  <a:pt x="86042" y="49393"/>
                  <a:pt x="86448" y="49589"/>
                  <a:pt x="86883" y="49724"/>
                </a:cubicBezTo>
                <a:cubicBezTo>
                  <a:pt x="87100" y="49792"/>
                  <a:pt x="87320" y="49855"/>
                  <a:pt x="87542" y="49903"/>
                </a:cubicBezTo>
                <a:cubicBezTo>
                  <a:pt x="87650" y="49926"/>
                  <a:pt x="87759" y="49951"/>
                  <a:pt x="87869" y="49968"/>
                </a:cubicBezTo>
                <a:cubicBezTo>
                  <a:pt x="87933" y="49978"/>
                  <a:pt x="88001" y="49987"/>
                  <a:pt x="88067" y="49987"/>
                </a:cubicBezTo>
                <a:cubicBezTo>
                  <a:pt x="88088" y="49987"/>
                  <a:pt x="88108" y="49986"/>
                  <a:pt x="88128" y="49984"/>
                </a:cubicBezTo>
                <a:cubicBezTo>
                  <a:pt x="88210" y="50020"/>
                  <a:pt x="88292" y="50058"/>
                  <a:pt x="88375" y="50095"/>
                </a:cubicBezTo>
                <a:cubicBezTo>
                  <a:pt x="89423" y="50550"/>
                  <a:pt x="90517" y="50893"/>
                  <a:pt x="91635" y="51133"/>
                </a:cubicBezTo>
                <a:cubicBezTo>
                  <a:pt x="91948" y="51200"/>
                  <a:pt x="92263" y="51249"/>
                  <a:pt x="92580" y="51294"/>
                </a:cubicBezTo>
                <a:cubicBezTo>
                  <a:pt x="92662" y="51307"/>
                  <a:pt x="92745" y="51318"/>
                  <a:pt x="92827" y="51327"/>
                </a:cubicBezTo>
                <a:cubicBezTo>
                  <a:pt x="92300" y="51333"/>
                  <a:pt x="91772" y="51338"/>
                  <a:pt x="91245" y="51346"/>
                </a:cubicBezTo>
                <a:cubicBezTo>
                  <a:pt x="90884" y="51349"/>
                  <a:pt x="90525" y="51354"/>
                  <a:pt x="90166" y="51357"/>
                </a:cubicBezTo>
                <a:cubicBezTo>
                  <a:pt x="89858" y="51139"/>
                  <a:pt x="89548" y="50926"/>
                  <a:pt x="89210" y="50756"/>
                </a:cubicBezTo>
                <a:cubicBezTo>
                  <a:pt x="88859" y="50581"/>
                  <a:pt x="88496" y="50432"/>
                  <a:pt x="88123" y="50314"/>
                </a:cubicBezTo>
                <a:cubicBezTo>
                  <a:pt x="87378" y="50075"/>
                  <a:pt x="86601" y="49949"/>
                  <a:pt x="85819" y="49949"/>
                </a:cubicBezTo>
                <a:cubicBezTo>
                  <a:pt x="85815" y="49949"/>
                  <a:pt x="85812" y="49949"/>
                  <a:pt x="85809" y="49949"/>
                </a:cubicBezTo>
                <a:cubicBezTo>
                  <a:pt x="85365" y="49951"/>
                  <a:pt x="84931" y="50001"/>
                  <a:pt x="84494" y="50063"/>
                </a:cubicBezTo>
                <a:cubicBezTo>
                  <a:pt x="84438" y="50072"/>
                  <a:pt x="84415" y="50154"/>
                  <a:pt x="84466" y="50187"/>
                </a:cubicBezTo>
                <a:cubicBezTo>
                  <a:pt x="85188" y="50646"/>
                  <a:pt x="85980" y="50989"/>
                  <a:pt x="86804" y="51215"/>
                </a:cubicBezTo>
                <a:lnTo>
                  <a:pt x="86557" y="51190"/>
                </a:lnTo>
                <a:cubicBezTo>
                  <a:pt x="86168" y="51148"/>
                  <a:pt x="85781" y="51097"/>
                  <a:pt x="85397" y="51029"/>
                </a:cubicBezTo>
                <a:cubicBezTo>
                  <a:pt x="85194" y="50992"/>
                  <a:pt x="84992" y="50952"/>
                  <a:pt x="84791" y="50908"/>
                </a:cubicBezTo>
                <a:cubicBezTo>
                  <a:pt x="84754" y="50891"/>
                  <a:pt x="84717" y="50876"/>
                  <a:pt x="84681" y="50859"/>
                </a:cubicBezTo>
                <a:cubicBezTo>
                  <a:pt x="84591" y="50820"/>
                  <a:pt x="84502" y="50778"/>
                  <a:pt x="84412" y="50734"/>
                </a:cubicBezTo>
                <a:cubicBezTo>
                  <a:pt x="84227" y="50645"/>
                  <a:pt x="84044" y="50550"/>
                  <a:pt x="83867" y="50448"/>
                </a:cubicBezTo>
                <a:cubicBezTo>
                  <a:pt x="83520" y="50249"/>
                  <a:pt x="83196" y="50017"/>
                  <a:pt x="82857" y="49805"/>
                </a:cubicBezTo>
                <a:cubicBezTo>
                  <a:pt x="82851" y="49801"/>
                  <a:pt x="82844" y="49800"/>
                  <a:pt x="82838" y="49800"/>
                </a:cubicBezTo>
                <a:cubicBezTo>
                  <a:pt x="82812" y="49800"/>
                  <a:pt x="82794" y="49835"/>
                  <a:pt x="82818" y="49858"/>
                </a:cubicBezTo>
                <a:cubicBezTo>
                  <a:pt x="83116" y="50127"/>
                  <a:pt x="83470" y="50341"/>
                  <a:pt x="83818" y="50535"/>
                </a:cubicBezTo>
                <a:cubicBezTo>
                  <a:pt x="83986" y="50629"/>
                  <a:pt x="84156" y="50717"/>
                  <a:pt x="84328" y="50799"/>
                </a:cubicBezTo>
                <a:cubicBezTo>
                  <a:pt x="83915" y="50695"/>
                  <a:pt x="83505" y="50574"/>
                  <a:pt x="83102" y="50437"/>
                </a:cubicBezTo>
                <a:cubicBezTo>
                  <a:pt x="82893" y="50365"/>
                  <a:pt x="82684" y="50293"/>
                  <a:pt x="82477" y="50217"/>
                </a:cubicBezTo>
                <a:cubicBezTo>
                  <a:pt x="82269" y="50141"/>
                  <a:pt x="82058" y="50075"/>
                  <a:pt x="81851" y="50001"/>
                </a:cubicBezTo>
                <a:cubicBezTo>
                  <a:pt x="81848" y="49998"/>
                  <a:pt x="81845" y="49998"/>
                  <a:pt x="81842" y="49998"/>
                </a:cubicBezTo>
                <a:cubicBezTo>
                  <a:pt x="81862" y="49970"/>
                  <a:pt x="81870" y="49935"/>
                  <a:pt x="81864" y="49900"/>
                </a:cubicBezTo>
                <a:cubicBezTo>
                  <a:pt x="81861" y="49875"/>
                  <a:pt x="81850" y="49854"/>
                  <a:pt x="81836" y="49834"/>
                </a:cubicBezTo>
                <a:cubicBezTo>
                  <a:pt x="81815" y="49806"/>
                  <a:pt x="81785" y="49795"/>
                  <a:pt x="81753" y="49789"/>
                </a:cubicBezTo>
                <a:lnTo>
                  <a:pt x="81732" y="49768"/>
                </a:lnTo>
                <a:cubicBezTo>
                  <a:pt x="81731" y="49767"/>
                  <a:pt x="81730" y="49766"/>
                  <a:pt x="81727" y="49765"/>
                </a:cubicBezTo>
                <a:cubicBezTo>
                  <a:pt x="81718" y="49759"/>
                  <a:pt x="81707" y="49751"/>
                  <a:pt x="81696" y="49748"/>
                </a:cubicBezTo>
                <a:cubicBezTo>
                  <a:pt x="81694" y="49746"/>
                  <a:pt x="81693" y="49746"/>
                  <a:pt x="81691" y="49746"/>
                </a:cubicBezTo>
                <a:cubicBezTo>
                  <a:pt x="81680" y="49743"/>
                  <a:pt x="81665" y="49739"/>
                  <a:pt x="81654" y="49738"/>
                </a:cubicBezTo>
                <a:cubicBezTo>
                  <a:pt x="81648" y="49737"/>
                  <a:pt x="81642" y="49737"/>
                  <a:pt x="81636" y="49737"/>
                </a:cubicBezTo>
                <a:cubicBezTo>
                  <a:pt x="81578" y="49737"/>
                  <a:pt x="81526" y="49775"/>
                  <a:pt x="81502" y="49828"/>
                </a:cubicBezTo>
                <a:cubicBezTo>
                  <a:pt x="81491" y="49854"/>
                  <a:pt x="81490" y="49881"/>
                  <a:pt x="81493" y="49907"/>
                </a:cubicBezTo>
                <a:cubicBezTo>
                  <a:pt x="81494" y="49924"/>
                  <a:pt x="81499" y="49940"/>
                  <a:pt x="81507" y="49955"/>
                </a:cubicBezTo>
                <a:cubicBezTo>
                  <a:pt x="81524" y="49986"/>
                  <a:pt x="81548" y="50013"/>
                  <a:pt x="81582" y="50026"/>
                </a:cubicBezTo>
                <a:cubicBezTo>
                  <a:pt x="81583" y="50028"/>
                  <a:pt x="81586" y="50028"/>
                  <a:pt x="81587" y="50028"/>
                </a:cubicBezTo>
                <a:cubicBezTo>
                  <a:pt x="81598" y="50030"/>
                  <a:pt x="81609" y="50035"/>
                  <a:pt x="81620" y="50036"/>
                </a:cubicBezTo>
                <a:cubicBezTo>
                  <a:pt x="81622" y="50036"/>
                  <a:pt x="81625" y="50036"/>
                  <a:pt x="81627" y="50036"/>
                </a:cubicBezTo>
                <a:cubicBezTo>
                  <a:pt x="81631" y="50036"/>
                  <a:pt x="81636" y="50036"/>
                  <a:pt x="81642" y="50036"/>
                </a:cubicBezTo>
                <a:cubicBezTo>
                  <a:pt x="81647" y="50037"/>
                  <a:pt x="81649" y="50037"/>
                  <a:pt x="81653" y="50039"/>
                </a:cubicBezTo>
                <a:lnTo>
                  <a:pt x="81654" y="50039"/>
                </a:lnTo>
                <a:cubicBezTo>
                  <a:pt x="81659" y="50042"/>
                  <a:pt x="81661" y="50047"/>
                  <a:pt x="81666" y="50051"/>
                </a:cubicBezTo>
                <a:cubicBezTo>
                  <a:pt x="81674" y="50056"/>
                  <a:pt x="81682" y="50059"/>
                  <a:pt x="81691" y="50062"/>
                </a:cubicBezTo>
                <a:cubicBezTo>
                  <a:pt x="81704" y="50067"/>
                  <a:pt x="81716" y="50067"/>
                  <a:pt x="81731" y="50067"/>
                </a:cubicBezTo>
                <a:cubicBezTo>
                  <a:pt x="81763" y="50064"/>
                  <a:pt x="81792" y="50051"/>
                  <a:pt x="81815" y="50030"/>
                </a:cubicBezTo>
                <a:cubicBezTo>
                  <a:pt x="81817" y="50039"/>
                  <a:pt x="81820" y="50048"/>
                  <a:pt x="81830" y="50052"/>
                </a:cubicBezTo>
                <a:cubicBezTo>
                  <a:pt x="82011" y="50147"/>
                  <a:pt x="82191" y="50244"/>
                  <a:pt x="82379" y="50325"/>
                </a:cubicBezTo>
                <a:cubicBezTo>
                  <a:pt x="82559" y="50399"/>
                  <a:pt x="82740" y="50473"/>
                  <a:pt x="82924" y="50539"/>
                </a:cubicBezTo>
                <a:cubicBezTo>
                  <a:pt x="83300" y="50671"/>
                  <a:pt x="83682" y="50788"/>
                  <a:pt x="84068" y="50891"/>
                </a:cubicBezTo>
                <a:cubicBezTo>
                  <a:pt x="84828" y="51094"/>
                  <a:pt x="85606" y="51242"/>
                  <a:pt x="86387" y="51327"/>
                </a:cubicBezTo>
                <a:cubicBezTo>
                  <a:pt x="86607" y="51353"/>
                  <a:pt x="86827" y="51368"/>
                  <a:pt x="87047" y="51381"/>
                </a:cubicBezTo>
                <a:cubicBezTo>
                  <a:pt x="87089" y="51384"/>
                  <a:pt x="87129" y="51385"/>
                  <a:pt x="87170" y="51387"/>
                </a:cubicBezTo>
                <a:lnTo>
                  <a:pt x="86218" y="51395"/>
                </a:lnTo>
                <a:cubicBezTo>
                  <a:pt x="82884" y="51418"/>
                  <a:pt x="79551" y="51443"/>
                  <a:pt x="76217" y="51467"/>
                </a:cubicBezTo>
                <a:cubicBezTo>
                  <a:pt x="74772" y="51478"/>
                  <a:pt x="73326" y="51483"/>
                  <a:pt x="71879" y="51501"/>
                </a:cubicBezTo>
                <a:cubicBezTo>
                  <a:pt x="66890" y="51458"/>
                  <a:pt x="61904" y="51429"/>
                  <a:pt x="56916" y="51404"/>
                </a:cubicBezTo>
                <a:cubicBezTo>
                  <a:pt x="50058" y="51370"/>
                  <a:pt x="43200" y="51354"/>
                  <a:pt x="36343" y="51354"/>
                </a:cubicBezTo>
                <a:cubicBezTo>
                  <a:pt x="30576" y="51354"/>
                  <a:pt x="24809" y="51365"/>
                  <a:pt x="19042" y="51387"/>
                </a:cubicBezTo>
                <a:cubicBezTo>
                  <a:pt x="12694" y="51410"/>
                  <a:pt x="6348" y="51447"/>
                  <a:pt x="1" y="51495"/>
                </a:cubicBezTo>
                <a:cubicBezTo>
                  <a:pt x="6" y="51635"/>
                  <a:pt x="19" y="51774"/>
                  <a:pt x="39" y="51911"/>
                </a:cubicBezTo>
                <a:cubicBezTo>
                  <a:pt x="11927" y="51821"/>
                  <a:pt x="23813" y="51776"/>
                  <a:pt x="35701" y="51776"/>
                </a:cubicBezTo>
                <a:cubicBezTo>
                  <a:pt x="48324" y="51778"/>
                  <a:pt x="60947" y="51824"/>
                  <a:pt x="73570" y="51918"/>
                </a:cubicBezTo>
                <a:cubicBezTo>
                  <a:pt x="74021" y="51921"/>
                  <a:pt x="74472" y="51923"/>
                  <a:pt x="74922" y="51923"/>
                </a:cubicBezTo>
                <a:cubicBezTo>
                  <a:pt x="81579" y="51923"/>
                  <a:pt x="88052" y="51574"/>
                  <a:pt x="90659" y="51571"/>
                </a:cubicBezTo>
                <a:cubicBezTo>
                  <a:pt x="91599" y="51569"/>
                  <a:pt x="92538" y="51568"/>
                  <a:pt x="93479" y="51562"/>
                </a:cubicBezTo>
                <a:cubicBezTo>
                  <a:pt x="93941" y="51560"/>
                  <a:pt x="94402" y="51557"/>
                  <a:pt x="94864" y="51555"/>
                </a:cubicBezTo>
                <a:cubicBezTo>
                  <a:pt x="94932" y="51554"/>
                  <a:pt x="94999" y="51554"/>
                  <a:pt x="95067" y="51554"/>
                </a:cubicBezTo>
                <a:cubicBezTo>
                  <a:pt x="95160" y="51554"/>
                  <a:pt x="95254" y="51554"/>
                  <a:pt x="95347" y="51554"/>
                </a:cubicBezTo>
                <a:cubicBezTo>
                  <a:pt x="95471" y="51554"/>
                  <a:pt x="95596" y="51554"/>
                  <a:pt x="95721" y="51551"/>
                </a:cubicBezTo>
                <a:lnTo>
                  <a:pt x="95721" y="51551"/>
                </a:lnTo>
                <a:cubicBezTo>
                  <a:pt x="95718" y="51657"/>
                  <a:pt x="95715" y="51763"/>
                  <a:pt x="95712" y="51870"/>
                </a:cubicBezTo>
                <a:cubicBezTo>
                  <a:pt x="95709" y="51973"/>
                  <a:pt x="95794" y="52029"/>
                  <a:pt x="95874" y="52029"/>
                </a:cubicBezTo>
                <a:cubicBezTo>
                  <a:pt x="95941" y="52029"/>
                  <a:pt x="96004" y="51988"/>
                  <a:pt x="96006" y="51902"/>
                </a:cubicBezTo>
                <a:cubicBezTo>
                  <a:pt x="96009" y="51782"/>
                  <a:pt x="96012" y="51662"/>
                  <a:pt x="96016" y="51544"/>
                </a:cubicBezTo>
                <a:cubicBezTo>
                  <a:pt x="96104" y="51539"/>
                  <a:pt x="96192" y="51535"/>
                  <a:pt x="96280" y="51528"/>
                </a:cubicBezTo>
                <a:cubicBezTo>
                  <a:pt x="96398" y="51518"/>
                  <a:pt x="96392" y="51326"/>
                  <a:pt x="96272" y="51318"/>
                </a:cubicBezTo>
                <a:cubicBezTo>
                  <a:pt x="96189" y="51313"/>
                  <a:pt x="96105" y="51310"/>
                  <a:pt x="96022" y="51307"/>
                </a:cubicBezTo>
                <a:cubicBezTo>
                  <a:pt x="96031" y="50932"/>
                  <a:pt x="96039" y="50557"/>
                  <a:pt x="96049" y="50183"/>
                </a:cubicBezTo>
                <a:cubicBezTo>
                  <a:pt x="96565" y="49482"/>
                  <a:pt x="96953" y="48692"/>
                  <a:pt x="97202" y="47859"/>
                </a:cubicBezTo>
                <a:cubicBezTo>
                  <a:pt x="97455" y="47011"/>
                  <a:pt x="97566" y="46125"/>
                  <a:pt x="97527" y="45242"/>
                </a:cubicBezTo>
                <a:cubicBezTo>
                  <a:pt x="97505" y="44741"/>
                  <a:pt x="97433" y="44243"/>
                  <a:pt x="97310" y="43758"/>
                </a:cubicBezTo>
                <a:cubicBezTo>
                  <a:pt x="97302" y="43725"/>
                  <a:pt x="97273" y="43704"/>
                  <a:pt x="97244" y="43704"/>
                </a:cubicBezTo>
                <a:cubicBezTo>
                  <a:pt x="97226" y="43704"/>
                  <a:pt x="97208" y="43712"/>
                  <a:pt x="97195" y="43730"/>
                </a:cubicBezTo>
                <a:cubicBezTo>
                  <a:pt x="96721" y="44405"/>
                  <a:pt x="96360" y="45154"/>
                  <a:pt x="96124" y="45943"/>
                </a:cubicBezTo>
                <a:cubicBezTo>
                  <a:pt x="96126" y="45880"/>
                  <a:pt x="96126" y="45818"/>
                  <a:pt x="96127" y="45756"/>
                </a:cubicBezTo>
                <a:cubicBezTo>
                  <a:pt x="96194" y="45539"/>
                  <a:pt x="96234" y="45313"/>
                  <a:pt x="96275" y="45090"/>
                </a:cubicBezTo>
                <a:cubicBezTo>
                  <a:pt x="96324" y="44829"/>
                  <a:pt x="96379" y="44570"/>
                  <a:pt x="96436" y="44310"/>
                </a:cubicBezTo>
                <a:cubicBezTo>
                  <a:pt x="96550" y="43790"/>
                  <a:pt x="96687" y="43275"/>
                  <a:pt x="96845" y="42767"/>
                </a:cubicBezTo>
                <a:cubicBezTo>
                  <a:pt x="96890" y="42622"/>
                  <a:pt x="96937" y="42476"/>
                  <a:pt x="96984" y="42332"/>
                </a:cubicBezTo>
                <a:cubicBezTo>
                  <a:pt x="97006" y="42262"/>
                  <a:pt x="97030" y="42193"/>
                  <a:pt x="97052" y="42121"/>
                </a:cubicBezTo>
                <a:cubicBezTo>
                  <a:pt x="97062" y="42090"/>
                  <a:pt x="97067" y="42061"/>
                  <a:pt x="97073" y="42029"/>
                </a:cubicBezTo>
                <a:cubicBezTo>
                  <a:pt x="97079" y="41989"/>
                  <a:pt x="97070" y="41963"/>
                  <a:pt x="97062" y="41924"/>
                </a:cubicBezTo>
                <a:cubicBezTo>
                  <a:pt x="97061" y="41919"/>
                  <a:pt x="97058" y="41916"/>
                  <a:pt x="97054" y="41916"/>
                </a:cubicBezTo>
                <a:cubicBezTo>
                  <a:pt x="97052" y="41916"/>
                  <a:pt x="97050" y="41917"/>
                  <a:pt x="97049" y="41918"/>
                </a:cubicBezTo>
                <a:cubicBezTo>
                  <a:pt x="97000" y="41954"/>
                  <a:pt x="96975" y="41981"/>
                  <a:pt x="96946" y="42037"/>
                </a:cubicBezTo>
                <a:cubicBezTo>
                  <a:pt x="96915" y="42099"/>
                  <a:pt x="96895" y="42166"/>
                  <a:pt x="96870" y="42231"/>
                </a:cubicBezTo>
                <a:cubicBezTo>
                  <a:pt x="96823" y="42357"/>
                  <a:pt x="96777" y="42485"/>
                  <a:pt x="96737" y="42612"/>
                </a:cubicBezTo>
                <a:cubicBezTo>
                  <a:pt x="96653" y="42869"/>
                  <a:pt x="96574" y="43127"/>
                  <a:pt x="96502" y="43386"/>
                </a:cubicBezTo>
                <a:cubicBezTo>
                  <a:pt x="96357" y="43904"/>
                  <a:pt x="96234" y="44427"/>
                  <a:pt x="96137" y="44957"/>
                </a:cubicBezTo>
                <a:cubicBezTo>
                  <a:pt x="96148" y="43963"/>
                  <a:pt x="96156" y="42970"/>
                  <a:pt x="96160" y="41976"/>
                </a:cubicBezTo>
                <a:cubicBezTo>
                  <a:pt x="96160" y="41883"/>
                  <a:pt x="96160" y="41788"/>
                  <a:pt x="96161" y="41695"/>
                </a:cubicBezTo>
                <a:cubicBezTo>
                  <a:pt x="96162" y="41694"/>
                  <a:pt x="96166" y="41693"/>
                  <a:pt x="96167" y="41690"/>
                </a:cubicBezTo>
                <a:cubicBezTo>
                  <a:pt x="96307" y="41524"/>
                  <a:pt x="96402" y="41328"/>
                  <a:pt x="96499" y="41135"/>
                </a:cubicBezTo>
                <a:cubicBezTo>
                  <a:pt x="96596" y="40942"/>
                  <a:pt x="96688" y="40745"/>
                  <a:pt x="96774" y="40546"/>
                </a:cubicBezTo>
                <a:cubicBezTo>
                  <a:pt x="96946" y="40145"/>
                  <a:pt x="97095" y="39730"/>
                  <a:pt x="97217" y="39311"/>
                </a:cubicBezTo>
                <a:cubicBezTo>
                  <a:pt x="97460" y="38476"/>
                  <a:pt x="97611" y="37609"/>
                  <a:pt x="97642" y="36738"/>
                </a:cubicBezTo>
                <a:cubicBezTo>
                  <a:pt x="97649" y="36499"/>
                  <a:pt x="97649" y="36258"/>
                  <a:pt x="97643" y="36018"/>
                </a:cubicBezTo>
                <a:cubicBezTo>
                  <a:pt x="97625" y="35768"/>
                  <a:pt x="97615" y="35517"/>
                  <a:pt x="97578" y="35271"/>
                </a:cubicBezTo>
                <a:cubicBezTo>
                  <a:pt x="97572" y="35233"/>
                  <a:pt x="97544" y="35215"/>
                  <a:pt x="97515" y="35215"/>
                </a:cubicBezTo>
                <a:cubicBezTo>
                  <a:pt x="97488" y="35215"/>
                  <a:pt x="97460" y="35230"/>
                  <a:pt x="97445" y="35258"/>
                </a:cubicBezTo>
                <a:cubicBezTo>
                  <a:pt x="97348" y="35444"/>
                  <a:pt x="97243" y="35623"/>
                  <a:pt x="97148" y="35810"/>
                </a:cubicBezTo>
                <a:cubicBezTo>
                  <a:pt x="97054" y="35997"/>
                  <a:pt x="96964" y="36188"/>
                  <a:pt x="96882" y="36380"/>
                </a:cubicBezTo>
                <a:cubicBezTo>
                  <a:pt x="96716" y="36764"/>
                  <a:pt x="96572" y="37160"/>
                  <a:pt x="96451" y="37560"/>
                </a:cubicBezTo>
                <a:cubicBezTo>
                  <a:pt x="96325" y="37981"/>
                  <a:pt x="96225" y="38408"/>
                  <a:pt x="96150" y="38840"/>
                </a:cubicBezTo>
                <a:cubicBezTo>
                  <a:pt x="96149" y="38202"/>
                  <a:pt x="96147" y="37564"/>
                  <a:pt x="96143" y="36927"/>
                </a:cubicBezTo>
                <a:cubicBezTo>
                  <a:pt x="96167" y="36775"/>
                  <a:pt x="96188" y="36625"/>
                  <a:pt x="96215" y="36477"/>
                </a:cubicBezTo>
                <a:cubicBezTo>
                  <a:pt x="96302" y="36001"/>
                  <a:pt x="96406" y="35529"/>
                  <a:pt x="96529" y="35063"/>
                </a:cubicBezTo>
                <a:cubicBezTo>
                  <a:pt x="96563" y="34936"/>
                  <a:pt x="96599" y="34810"/>
                  <a:pt x="96633" y="34682"/>
                </a:cubicBezTo>
                <a:cubicBezTo>
                  <a:pt x="96651" y="34615"/>
                  <a:pt x="96676" y="34546"/>
                  <a:pt x="96688" y="34479"/>
                </a:cubicBezTo>
                <a:cubicBezTo>
                  <a:pt x="96694" y="34452"/>
                  <a:pt x="96689" y="34425"/>
                  <a:pt x="96693" y="34397"/>
                </a:cubicBezTo>
                <a:cubicBezTo>
                  <a:pt x="96695" y="34358"/>
                  <a:pt x="96704" y="34320"/>
                  <a:pt x="96709" y="34282"/>
                </a:cubicBezTo>
                <a:cubicBezTo>
                  <a:pt x="96712" y="34264"/>
                  <a:pt x="96699" y="34255"/>
                  <a:pt x="96686" y="34255"/>
                </a:cubicBezTo>
                <a:cubicBezTo>
                  <a:pt x="96676" y="34255"/>
                  <a:pt x="96665" y="34260"/>
                  <a:pt x="96660" y="34270"/>
                </a:cubicBezTo>
                <a:cubicBezTo>
                  <a:pt x="96631" y="34324"/>
                  <a:pt x="96599" y="34371"/>
                  <a:pt x="96569" y="34423"/>
                </a:cubicBezTo>
                <a:cubicBezTo>
                  <a:pt x="96538" y="34474"/>
                  <a:pt x="96523" y="34546"/>
                  <a:pt x="96503" y="34602"/>
                </a:cubicBezTo>
                <a:cubicBezTo>
                  <a:pt x="96463" y="34714"/>
                  <a:pt x="96429" y="34826"/>
                  <a:pt x="96395" y="34940"/>
                </a:cubicBezTo>
                <a:cubicBezTo>
                  <a:pt x="96325" y="35175"/>
                  <a:pt x="96259" y="35411"/>
                  <a:pt x="96200" y="35649"/>
                </a:cubicBezTo>
                <a:cubicBezTo>
                  <a:pt x="96177" y="35739"/>
                  <a:pt x="96156" y="35830"/>
                  <a:pt x="96135" y="35920"/>
                </a:cubicBezTo>
                <a:cubicBezTo>
                  <a:pt x="96124" y="34628"/>
                  <a:pt x="96106" y="33337"/>
                  <a:pt x="96084" y="32047"/>
                </a:cubicBezTo>
                <a:cubicBezTo>
                  <a:pt x="96068" y="31124"/>
                  <a:pt x="96044" y="30201"/>
                  <a:pt x="96016" y="29278"/>
                </a:cubicBezTo>
                <a:cubicBezTo>
                  <a:pt x="95990" y="28405"/>
                  <a:pt x="95981" y="27528"/>
                  <a:pt x="95929" y="26656"/>
                </a:cubicBezTo>
                <a:cubicBezTo>
                  <a:pt x="95978" y="24046"/>
                  <a:pt x="96017" y="21410"/>
                  <a:pt x="96027" y="19626"/>
                </a:cubicBezTo>
                <a:cubicBezTo>
                  <a:pt x="96051" y="14994"/>
                  <a:pt x="96058" y="10363"/>
                  <a:pt x="95996" y="5731"/>
                </a:cubicBezTo>
                <a:cubicBezTo>
                  <a:pt x="95979" y="4428"/>
                  <a:pt x="95958" y="3125"/>
                  <a:pt x="95931" y="1821"/>
                </a:cubicBezTo>
                <a:cubicBezTo>
                  <a:pt x="95919" y="1215"/>
                  <a:pt x="95904" y="608"/>
                  <a:pt x="958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M Fell French Canon SC"/>
              <a:buNone/>
              <a:defRPr sz="35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6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2010-2014.kormany.hu/hu/mo/az-alaptorven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1026256" y="772994"/>
            <a:ext cx="7091488" cy="35975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hu-HU" sz="3000" b="1" i="1" dirty="0"/>
              <a:t>A korszak főbb eszmeáramlatainak jellemzői források alapján. </a:t>
            </a:r>
            <a:br>
              <a:rPr lang="hu-HU" sz="3000" b="1" i="1" dirty="0"/>
            </a:br>
            <a:r>
              <a:rPr lang="hu-HU" sz="3000" b="1" i="1" dirty="0"/>
              <a:t>A legfontosabb állam- és alkotmányjogi fogalmak</a:t>
            </a:r>
            <a:endParaRPr sz="3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7A7F252-40C3-4CAB-BE87-E41BD4BA54E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72884" y="587352"/>
            <a:ext cx="4198231" cy="1369444"/>
          </a:xfrm>
        </p:spPr>
        <p:txBody>
          <a:bodyPr/>
          <a:lstStyle/>
          <a:p>
            <a:r>
              <a:rPr lang="hu-HU" sz="3300" b="1" i="1" dirty="0"/>
              <a:t>Eszmei Háttér </a:t>
            </a:r>
            <a:br>
              <a:rPr lang="hu-HU" sz="3300" b="1" i="1" dirty="0"/>
            </a:br>
            <a:br>
              <a:rPr lang="hu-HU" sz="3300" b="1" i="1" dirty="0"/>
            </a:br>
            <a:endParaRPr lang="hu-HU" sz="3300" dirty="0"/>
          </a:p>
        </p:txBody>
      </p:sp>
      <p:sp>
        <p:nvSpPr>
          <p:cNvPr id="131" name="Cím 130">
            <a:extLst>
              <a:ext uri="{FF2B5EF4-FFF2-40B4-BE49-F238E27FC236}">
                <a16:creationId xmlns:a16="http://schemas.microsoft.com/office/drawing/2014/main" id="{FB91F886-0C88-4CF4-81AF-2703B7A1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8118" y="1083818"/>
            <a:ext cx="90296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XIX. századi eszmerendszerek: </a:t>
            </a:r>
          </a:p>
          <a:p>
            <a:r>
              <a:rPr lang="hu-HU" sz="2000" dirty="0"/>
              <a:t>			 Felvilágosodás, francia és ipari forradalom hatása</a:t>
            </a:r>
          </a:p>
        </p:txBody>
      </p:sp>
      <p:pic>
        <p:nvPicPr>
          <p:cNvPr id="133" name="Picture 2" descr="undefined">
            <a:extLst>
              <a:ext uri="{FF2B5EF4-FFF2-40B4-BE49-F238E27FC236}">
                <a16:creationId xmlns:a16="http://schemas.microsoft.com/office/drawing/2014/main" id="{EA0CB205-48D6-4A61-A7B5-A2911B2A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14" y="1956796"/>
            <a:ext cx="4098714" cy="23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>
            <a:extLst>
              <a:ext uri="{FF2B5EF4-FFF2-40B4-BE49-F238E27FC236}">
                <a16:creationId xmlns:a16="http://schemas.microsoft.com/office/drawing/2014/main" id="{AB3881CC-7700-483D-A003-0F9344C1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00062"/>
            <a:ext cx="4114800" cy="828300"/>
          </a:xfrm>
        </p:spPr>
        <p:txBody>
          <a:bodyPr/>
          <a:lstStyle/>
          <a:p>
            <a:r>
              <a:rPr lang="hu-HU" sz="3300" b="1" i="1" dirty="0"/>
              <a:t>Liberalizmus</a:t>
            </a:r>
          </a:p>
        </p:txBody>
      </p:sp>
      <p:sp>
        <p:nvSpPr>
          <p:cNvPr id="20" name="Cím 130">
            <a:extLst>
              <a:ext uri="{FF2B5EF4-FFF2-40B4-BE49-F238E27FC236}">
                <a16:creationId xmlns:a16="http://schemas.microsoft.com/office/drawing/2014/main" id="{080E0A22-F040-47E6-A8DC-08A7D581C6BE}"/>
              </a:ext>
            </a:extLst>
          </p:cNvPr>
          <p:cNvSpPr txBox="1">
            <a:spLocks/>
          </p:cNvSpPr>
          <p:nvPr/>
        </p:nvSpPr>
        <p:spPr>
          <a:xfrm>
            <a:off x="1341936" y="960769"/>
            <a:ext cx="6962727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0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r>
              <a:rPr lang="hu-HU" sz="2000" dirty="0"/>
              <a:t> </a:t>
            </a:r>
          </a:p>
          <a:p>
            <a:pPr algn="l"/>
            <a:r>
              <a:rPr lang="hu-HU" sz="2000" dirty="0"/>
              <a:t>Alkotmányos rendszer és polgári szabadságjogok. </a:t>
            </a:r>
            <a:br>
              <a:rPr lang="hu-HU" sz="2000" dirty="0"/>
            </a:br>
            <a:r>
              <a:rPr lang="hu-HU" sz="2000" dirty="0"/>
              <a:t>Fő értékek: Polgári szabadságjogok</a:t>
            </a:r>
          </a:p>
          <a:p>
            <a:pPr algn="l"/>
            <a:r>
              <a:rPr lang="hu-HU" sz="2000" dirty="0"/>
              <a:t>alkotmányos rendszer, szabad verseny, parlamentarizmus</a:t>
            </a:r>
          </a:p>
        </p:txBody>
      </p:sp>
      <p:pic>
        <p:nvPicPr>
          <p:cNvPr id="21" name="Picture 4" descr="Liberalizmus, konzervativizmus, szocializmus - Törióra 2">
            <a:extLst>
              <a:ext uri="{FF2B5EF4-FFF2-40B4-BE49-F238E27FC236}">
                <a16:creationId xmlns:a16="http://schemas.microsoft.com/office/drawing/2014/main" id="{2D3AC83B-07D1-4129-9D1F-FFBCD3FF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71750"/>
            <a:ext cx="1795229" cy="18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7A7F252-40C3-4CAB-BE87-E41BD4BA54E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27197" y="140404"/>
            <a:ext cx="4198231" cy="1369444"/>
          </a:xfrm>
        </p:spPr>
        <p:txBody>
          <a:bodyPr/>
          <a:lstStyle/>
          <a:p>
            <a:r>
              <a:rPr lang="hu-HU" sz="3200" b="1" i="1" dirty="0"/>
              <a:t>Nacionalizmus</a:t>
            </a:r>
          </a:p>
        </p:txBody>
      </p:sp>
      <p:sp>
        <p:nvSpPr>
          <p:cNvPr id="131" name="Cím 130">
            <a:extLst>
              <a:ext uri="{FF2B5EF4-FFF2-40B4-BE49-F238E27FC236}">
                <a16:creationId xmlns:a16="http://schemas.microsoft.com/office/drawing/2014/main" id="{FB91F886-0C88-4CF4-81AF-2703B7A1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82" y="954401"/>
            <a:ext cx="7728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hu-HU" sz="2000" dirty="0"/>
              <a:t>Nacionalizmus</a:t>
            </a:r>
            <a:br>
              <a:rPr lang="hu-HU" sz="2000" dirty="0"/>
            </a:br>
            <a:r>
              <a:rPr lang="hu-HU" sz="2000" dirty="0"/>
              <a:t>Eredete: Náció = nemzet.</a:t>
            </a:r>
            <a:br>
              <a:rPr lang="hu-HU" sz="2000" dirty="0"/>
            </a:br>
            <a:r>
              <a:rPr lang="hu-HU" sz="2000" dirty="0"/>
              <a:t>Cél: Nemzetállam megteremtése, összetartozás szimbólumokkal</a:t>
            </a:r>
          </a:p>
        </p:txBody>
      </p:sp>
      <p:pic>
        <p:nvPicPr>
          <p:cNvPr id="6" name="Picture 2" descr="A nacionalizmus gyerekbetegség, az emberiség kanyarója. | Agytörő">
            <a:extLst>
              <a:ext uri="{FF2B5EF4-FFF2-40B4-BE49-F238E27FC236}">
                <a16:creationId xmlns:a16="http://schemas.microsoft.com/office/drawing/2014/main" id="{EA1D0A3D-583A-46C7-ADBC-9782FDDA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72" y="2323845"/>
            <a:ext cx="4749856" cy="23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4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>
            <a:extLst>
              <a:ext uri="{FF2B5EF4-FFF2-40B4-BE49-F238E27FC236}">
                <a16:creationId xmlns:a16="http://schemas.microsoft.com/office/drawing/2014/main" id="{AB3881CC-7700-483D-A003-0F9344C1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00062"/>
            <a:ext cx="4114800" cy="828300"/>
          </a:xfrm>
        </p:spPr>
        <p:txBody>
          <a:bodyPr/>
          <a:lstStyle/>
          <a:p>
            <a:r>
              <a:rPr lang="hu-HU" sz="3200" b="1" i="1" dirty="0"/>
              <a:t> Konzervativizmus</a:t>
            </a:r>
          </a:p>
        </p:txBody>
      </p:sp>
      <p:sp>
        <p:nvSpPr>
          <p:cNvPr id="20" name="Cím 130">
            <a:extLst>
              <a:ext uri="{FF2B5EF4-FFF2-40B4-BE49-F238E27FC236}">
                <a16:creationId xmlns:a16="http://schemas.microsoft.com/office/drawing/2014/main" id="{080E0A22-F040-47E6-A8DC-08A7D581C6BE}"/>
              </a:ext>
            </a:extLst>
          </p:cNvPr>
          <p:cNvSpPr txBox="1">
            <a:spLocks/>
          </p:cNvSpPr>
          <p:nvPr/>
        </p:nvSpPr>
        <p:spPr>
          <a:xfrm>
            <a:off x="1237350" y="1235249"/>
            <a:ext cx="706048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0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pPr algn="l"/>
            <a:r>
              <a:rPr lang="hu-HU" sz="2000" dirty="0"/>
              <a:t>A francia forradalom utáni hagyományok tisztelete. </a:t>
            </a:r>
          </a:p>
          <a:p>
            <a:pPr algn="l"/>
            <a:r>
              <a:rPr lang="hu-HU" sz="2000" dirty="0"/>
              <a:t>Cél: Fokozatos fejlődés, alkotmányosság támogatása.</a:t>
            </a:r>
          </a:p>
        </p:txBody>
      </p:sp>
      <p:pic>
        <p:nvPicPr>
          <p:cNvPr id="5" name="Picture 4" descr="undefined">
            <a:extLst>
              <a:ext uri="{FF2B5EF4-FFF2-40B4-BE49-F238E27FC236}">
                <a16:creationId xmlns:a16="http://schemas.microsoft.com/office/drawing/2014/main" id="{E01B9006-1C33-404B-AC25-E2CD8517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10" y="2074950"/>
            <a:ext cx="2070380" cy="26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69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>
            <a:extLst>
              <a:ext uri="{FF2B5EF4-FFF2-40B4-BE49-F238E27FC236}">
                <a16:creationId xmlns:a16="http://schemas.microsoft.com/office/drawing/2014/main" id="{AB3881CC-7700-483D-A003-0F9344C1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00062"/>
            <a:ext cx="4114800" cy="828300"/>
          </a:xfrm>
        </p:spPr>
        <p:txBody>
          <a:bodyPr/>
          <a:lstStyle/>
          <a:p>
            <a:r>
              <a:rPr lang="hu-HU" sz="3200" b="1" i="1" dirty="0"/>
              <a:t>Szocializmus</a:t>
            </a:r>
          </a:p>
        </p:txBody>
      </p:sp>
      <p:sp>
        <p:nvSpPr>
          <p:cNvPr id="20" name="Cím 130">
            <a:extLst>
              <a:ext uri="{FF2B5EF4-FFF2-40B4-BE49-F238E27FC236}">
                <a16:creationId xmlns:a16="http://schemas.microsoft.com/office/drawing/2014/main" id="{080E0A22-F040-47E6-A8DC-08A7D581C6BE}"/>
              </a:ext>
            </a:extLst>
          </p:cNvPr>
          <p:cNvSpPr txBox="1">
            <a:spLocks/>
          </p:cNvSpPr>
          <p:nvPr/>
        </p:nvSpPr>
        <p:spPr>
          <a:xfrm>
            <a:off x="1237350" y="1235249"/>
            <a:ext cx="107841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0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pPr algn="l"/>
            <a:r>
              <a:rPr lang="hu-HU" sz="2000" dirty="0"/>
              <a:t> A közösség előtérbe helyezése, magántulajdon visszaszorítása. </a:t>
            </a:r>
          </a:p>
          <a:p>
            <a:pPr algn="l"/>
            <a:r>
              <a:rPr lang="hu-HU" sz="2000" dirty="0"/>
              <a:t>Ágak kialakulása a szocializmuson belül.</a:t>
            </a:r>
          </a:p>
        </p:txBody>
      </p:sp>
      <p:pic>
        <p:nvPicPr>
          <p:cNvPr id="6" name="Picture 2" descr="Szocializmus – Wikipédia">
            <a:extLst>
              <a:ext uri="{FF2B5EF4-FFF2-40B4-BE49-F238E27FC236}">
                <a16:creationId xmlns:a16="http://schemas.microsoft.com/office/drawing/2014/main" id="{FF7567E7-2C7D-40E4-B64B-9D9F64E1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68" y="2008113"/>
            <a:ext cx="3796664" cy="25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1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>
            <a:extLst>
              <a:ext uri="{FF2B5EF4-FFF2-40B4-BE49-F238E27FC236}">
                <a16:creationId xmlns:a16="http://schemas.microsoft.com/office/drawing/2014/main" id="{AB3881CC-7700-483D-A003-0F9344C1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00062"/>
            <a:ext cx="4114800" cy="828300"/>
          </a:xfrm>
        </p:spPr>
        <p:txBody>
          <a:bodyPr/>
          <a:lstStyle/>
          <a:p>
            <a:r>
              <a:rPr lang="hu-HU" sz="3200" b="1" i="1" dirty="0"/>
              <a:t>Marxizmus (utópikus)</a:t>
            </a:r>
          </a:p>
        </p:txBody>
      </p:sp>
      <p:sp>
        <p:nvSpPr>
          <p:cNvPr id="20" name="Cím 130">
            <a:extLst>
              <a:ext uri="{FF2B5EF4-FFF2-40B4-BE49-F238E27FC236}">
                <a16:creationId xmlns:a16="http://schemas.microsoft.com/office/drawing/2014/main" id="{080E0A22-F040-47E6-A8DC-08A7D581C6BE}"/>
              </a:ext>
            </a:extLst>
          </p:cNvPr>
          <p:cNvSpPr txBox="1">
            <a:spLocks/>
          </p:cNvSpPr>
          <p:nvPr/>
        </p:nvSpPr>
        <p:spPr>
          <a:xfrm>
            <a:off x="1091821" y="1156573"/>
            <a:ext cx="745815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0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pPr algn="l"/>
            <a:r>
              <a:rPr lang="hu-HU" sz="2000" dirty="0"/>
              <a:t>Marx és Engels politikai nézete: Gazdagok és nincstelenek harca, proletárforradalom kommunizmus. </a:t>
            </a:r>
          </a:p>
          <a:p>
            <a:pPr algn="l"/>
            <a:r>
              <a:rPr lang="hu-HU" sz="2000" dirty="0"/>
              <a:t>Emberi hibák figyelmen kívül hagyása.</a:t>
            </a:r>
          </a:p>
        </p:txBody>
      </p:sp>
      <p:pic>
        <p:nvPicPr>
          <p:cNvPr id="5" name="Picture 4" descr="Os 203 anos do nascimento de Karl Marx - Mauricio Grabois">
            <a:extLst>
              <a:ext uri="{FF2B5EF4-FFF2-40B4-BE49-F238E27FC236}">
                <a16:creationId xmlns:a16="http://schemas.microsoft.com/office/drawing/2014/main" id="{41358971-1767-44B1-B88F-24BFF2CB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66" y="2195894"/>
            <a:ext cx="2425267" cy="237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75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>
            <a:extLst>
              <a:ext uri="{FF2B5EF4-FFF2-40B4-BE49-F238E27FC236}">
                <a16:creationId xmlns:a16="http://schemas.microsoft.com/office/drawing/2014/main" id="{AB3881CC-7700-483D-A003-0F9344C1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04" y="486830"/>
            <a:ext cx="7083263" cy="828300"/>
          </a:xfrm>
        </p:spPr>
        <p:txBody>
          <a:bodyPr/>
          <a:lstStyle/>
          <a:p>
            <a:r>
              <a:rPr lang="hu-HU" sz="3200" b="1" i="1" dirty="0"/>
              <a:t>Állam- és Alkotmányossági Fogalmak </a:t>
            </a:r>
            <a:br>
              <a:rPr lang="hu-HU" sz="3200" b="1" i="1" dirty="0"/>
            </a:br>
            <a:endParaRPr lang="hu-HU" sz="3200" b="1" i="1" dirty="0"/>
          </a:p>
        </p:txBody>
      </p:sp>
      <p:sp>
        <p:nvSpPr>
          <p:cNvPr id="20" name="Cím 130">
            <a:extLst>
              <a:ext uri="{FF2B5EF4-FFF2-40B4-BE49-F238E27FC236}">
                <a16:creationId xmlns:a16="http://schemas.microsoft.com/office/drawing/2014/main" id="{080E0A22-F040-47E6-A8DC-08A7D581C6BE}"/>
              </a:ext>
            </a:extLst>
          </p:cNvPr>
          <p:cNvSpPr txBox="1">
            <a:spLocks/>
          </p:cNvSpPr>
          <p:nvPr/>
        </p:nvSpPr>
        <p:spPr>
          <a:xfrm>
            <a:off x="678005" y="862145"/>
            <a:ext cx="784527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0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IM Fell French Canon SC"/>
              <a:buNone/>
              <a:defRPr sz="6200" b="0" i="0" u="none" strike="noStrike" cap="none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pPr algn="l"/>
            <a:r>
              <a:rPr lang="hu-HU" sz="2000" dirty="0">
                <a:solidFill>
                  <a:srgbClr val="222222"/>
                </a:solidFill>
                <a:latin typeface="Arial" panose="020B0604020202020204" pitchFamily="34" charset="0"/>
              </a:rPr>
              <a:t>Alkotmány: Az állam alaptörvénye. </a:t>
            </a:r>
          </a:p>
          <a:p>
            <a:pPr algn="l"/>
            <a:r>
              <a:rPr lang="hu-HU" sz="2000" dirty="0">
                <a:solidFill>
                  <a:srgbClr val="222222"/>
                </a:solidFill>
                <a:latin typeface="Arial" panose="020B0604020202020204" pitchFamily="34" charset="0"/>
              </a:rPr>
              <a:t>Parlamentarizmus: Államforma három tényezőn alapul. </a:t>
            </a:r>
          </a:p>
          <a:p>
            <a:pPr algn="l"/>
            <a:r>
              <a:rPr lang="hu-HU" sz="2000" dirty="0">
                <a:solidFill>
                  <a:srgbClr val="222222"/>
                </a:solidFill>
                <a:latin typeface="Arial" panose="020B0604020202020204" pitchFamily="34" charset="0"/>
              </a:rPr>
              <a:t>Választójog: Állampolgárok jog a részvételre.</a:t>
            </a:r>
          </a:p>
          <a:p>
            <a:pPr algn="l"/>
            <a:r>
              <a:rPr lang="hu-HU" sz="2000" dirty="0">
                <a:solidFill>
                  <a:srgbClr val="222222"/>
                </a:solidFill>
                <a:latin typeface="Arial" panose="020B0604020202020204" pitchFamily="34" charset="0"/>
              </a:rPr>
              <a:t> Hatalommegosztás: Törvényhozó, végrehajtó és bírói hatalom elválasztása.</a:t>
            </a:r>
            <a:endParaRPr lang="hu-HU" sz="20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5C30BCD-2A93-45B5-9AD9-98553D70796F}"/>
              </a:ext>
            </a:extLst>
          </p:cNvPr>
          <p:cNvSpPr/>
          <p:nvPr/>
        </p:nvSpPr>
        <p:spPr>
          <a:xfrm>
            <a:off x="620724" y="2407011"/>
            <a:ext cx="359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Magyarország alaptörvénye</a:t>
            </a:r>
            <a:endParaRPr lang="hu-HU" dirty="0"/>
          </a:p>
        </p:txBody>
      </p:sp>
      <p:pic>
        <p:nvPicPr>
          <p:cNvPr id="1026" name="Picture 2" descr="A Magyar Köztársaság Alkotmánya - Politikapédia">
            <a:extLst>
              <a:ext uri="{FF2B5EF4-FFF2-40B4-BE49-F238E27FC236}">
                <a16:creationId xmlns:a16="http://schemas.microsoft.com/office/drawing/2014/main" id="{B4C9678D-DE81-417B-A305-6C0B55C5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84" y="274247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5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4451D34-CF21-484E-86A4-BEA7C13FFD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6756" y="2000465"/>
            <a:ext cx="8990488" cy="828300"/>
          </a:xfrm>
        </p:spPr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Cím 130">
            <a:extLst>
              <a:ext uri="{FF2B5EF4-FFF2-40B4-BE49-F238E27FC236}">
                <a16:creationId xmlns:a16="http://schemas.microsoft.com/office/drawing/2014/main" id="{BA135E24-1E6A-47BA-83B9-698B641F0F40}"/>
              </a:ext>
            </a:extLst>
          </p:cNvPr>
          <p:cNvSpPr txBox="1">
            <a:spLocks/>
          </p:cNvSpPr>
          <p:nvPr/>
        </p:nvSpPr>
        <p:spPr>
          <a:xfrm>
            <a:off x="5846504" y="2828765"/>
            <a:ext cx="29172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hu-HU" sz="1800" dirty="0"/>
              <a:t>Készítette Hunyadi Máté</a:t>
            </a:r>
          </a:p>
        </p:txBody>
      </p:sp>
    </p:spTree>
    <p:extLst>
      <p:ext uri="{BB962C8B-B14F-4D97-AF65-F5344CB8AC3E}">
        <p14:creationId xmlns:p14="http://schemas.microsoft.com/office/powerpoint/2010/main" val="66748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174</Words>
  <Application>Microsoft Office PowerPoint</Application>
  <PresentationFormat>Diavetítés a képernyőre (16:9 oldalarány)</PresentationFormat>
  <Paragraphs>27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IM Fell French Canon SC</vt:lpstr>
      <vt:lpstr>Arial</vt:lpstr>
      <vt:lpstr>Barlow</vt:lpstr>
      <vt:lpstr>PT Sans</vt:lpstr>
      <vt:lpstr>Vintage Papyrus Minitheme by Slidesgo</vt:lpstr>
      <vt:lpstr>A korszak főbb eszmeáramlatainak jellemzői források alapján.  A legfontosabb állam- és alkotmányjogi fogalmak</vt:lpstr>
      <vt:lpstr>Eszmei Háttér   </vt:lpstr>
      <vt:lpstr>Liberalizmus</vt:lpstr>
      <vt:lpstr>Nacionalizmus</vt:lpstr>
      <vt:lpstr> Konzervativizmus</vt:lpstr>
      <vt:lpstr>Szocializmus</vt:lpstr>
      <vt:lpstr>Marxizmus (utópikus)</vt:lpstr>
      <vt:lpstr>Állam- és Alkotmányossági Fogalmak 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jellemzői források alapján.  A legfontosabb állam- és alkotmányjogi fogalmak</dc:title>
  <cp:lastModifiedBy>user</cp:lastModifiedBy>
  <cp:revision>5</cp:revision>
  <dcterms:modified xsi:type="dcterms:W3CDTF">2024-03-07T07:58:38Z</dcterms:modified>
</cp:coreProperties>
</file>