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AF8EA-88FB-4E70-8526-88ACAEB2E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09DE444-A4A3-4623-B508-08A127B0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6DFFA5-D059-4967-A5E3-C0EFA22C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75A4F5-A912-42C3-B574-2BAE0AB1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746F21-4A05-40E8-A373-AF1CF34B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068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6A5D51-A48B-41CC-8004-89CE0F26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496C21F-CF1F-4634-B2DF-E9CED1F20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892D91-51CB-446F-8B42-9731AE31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417628-3E63-4CD8-8603-D9204CC6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9A8D88-E7F2-4836-BE77-FBB05D63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95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17083A5-F3A6-4225-B654-5A5903827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EE4CE33-DE8E-4EB4-A844-8CD0C0B0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7C03BC-7095-4A13-A96A-C72F1692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44704-ECCC-4064-A6CB-91658BB1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F5434A-A0F8-42ED-94B5-101B7BE8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500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B76CF-FE35-4C73-8DC3-6FD86CED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97AD62-A3E7-4167-8A4A-D66625C2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0B5251-7283-4D9B-8A6F-CEE39E67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4B9E21-47CC-4893-BFCB-16DCAEE3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3E82B7-7E98-49AA-A7A4-9696C9EC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36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2C9D47-2F33-4F0E-BD22-65AFCBD8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27701C9-6AEE-4476-8D7B-94D1FEA6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67C273-6B7B-4596-B2C0-1E1D29AD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1CAD61-EAE8-4DDE-B34A-17C96FA7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B7E8B7-0CB3-47A2-8599-FF8CEDBA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3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6C8A5F-8854-411E-ADFC-327E5D2D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6C2D0C-F285-47C5-9BB6-6DB4CF88F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F83070B-36A9-4ABC-B9B8-D2FC5307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B8190F-CEEB-4FA6-8803-81848D9D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70F531-0250-46B0-A166-0DEC52C2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4D8E14-54B8-4690-865D-0B9E29B6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570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8469FC-D89D-4BBC-964D-B0DB4691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2365D-EA9B-4308-A2D3-CA0B75CE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76C05C4-C0AC-48B1-8370-7B53A5AF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DC917B-A8D2-435C-9BF7-28D9D7C07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E98F31-DD1A-405C-92F4-DCDA259DB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AE84CBE-1EB8-43CD-9A81-A4C52E99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597DB5C-D217-452A-AA08-067FC347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960BF6E-6B0B-4179-A1D7-C872CE4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28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7BC6D-1DB3-4E48-95A3-7F73CEED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86ED817-B804-4D40-8850-9089126A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F210C2D-D317-43BB-B11B-DEEFAB51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80A4F1-6FD8-4A10-A69A-565322D6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14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909102-7945-4631-B41D-ED495D0C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0B9852E-79D9-42FE-BBB2-761F8ED6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3E9AE7-098B-46E7-ACEB-AA441284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5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AF0F6C-E100-4DAD-B1E6-905D2889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58FF86-F4A8-45C9-8956-6AE22E0F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07739F-8EF6-44BE-9381-0874BFF74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439795-AC7B-4D9C-A2BA-19C991A7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7532BD-FE59-4235-A91E-3BB5D92D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3A97128-C6D7-4397-9ECB-AAED166F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0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DD90E0-FDA5-4365-9AB5-7B0A2408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A4CE647-C091-4632-8373-46E46CD4A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646214-364D-4728-B89D-8CAFAE018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EA482CD-8988-4035-BF60-D2D41C3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F099D4-F766-4651-B352-48498E2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24C059-36FA-4F58-A817-341E2592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74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9000">
              <a:schemeClr val="accent3">
                <a:lumMod val="75000"/>
              </a:schemeClr>
            </a:gs>
            <a:gs pos="100000">
              <a:schemeClr val="accent3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1C24CF4-C6E8-4CCD-BA18-5D7210E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E05288-361D-48A8-84A2-8CB1BBA7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070A38-6145-4BEB-ABC1-8AB5D9DA9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72EF-8952-4131-A286-15B0B9B0FD3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8C76D5-BC59-45EB-84B2-EEB263DF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661923-882C-4959-83B7-7074891A3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EC5A-E27D-45BC-B5F3-A814A25760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51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3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51DB2-B16A-4A3A-A270-9E455FD6E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492" y="645951"/>
            <a:ext cx="10539369" cy="3498209"/>
          </a:xfrm>
        </p:spPr>
        <p:txBody>
          <a:bodyPr>
            <a:normAutofit/>
          </a:bodyPr>
          <a:lstStyle/>
          <a:p>
            <a:r>
              <a:rPr lang="hu-HU" sz="4400" i="1" dirty="0"/>
              <a:t>A lovagi kultúra és értékrend néhány eleme.</a:t>
            </a:r>
            <a:br>
              <a:rPr lang="hu-HU" sz="4400" i="1" dirty="0"/>
            </a:br>
            <a:r>
              <a:rPr lang="hu-HU" sz="4400" i="1" dirty="0"/>
              <a:t>A humanizmus és a reneszánsz főbb jellemzői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188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74AEBF-5B0C-4A9B-8631-20971B52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Lovagi életmód a középkorban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436DB3-09B6-4821-9321-C8CB5F58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középkorra jellemző nehézpáncélos katonát nevezték lovagnak.</a:t>
            </a:r>
          </a:p>
          <a:p>
            <a:r>
              <a:rPr lang="hu-HU" dirty="0"/>
              <a:t>A lovagoknak erényeik is voltak, ezek közül a legfontosabbak a hűség a királyhoz, a becsületesség, a gyengék, nők és gyerekek védelme, valamint a legyőzöttek megkímélése.</a:t>
            </a:r>
          </a:p>
          <a:p>
            <a:r>
              <a:rPr lang="hu-HU" dirty="0"/>
              <a:t>A lovagok ezenfelül gyakran részt vettek lovagi tornákon, ahol győzni nagy dicsőség volt.</a:t>
            </a:r>
          </a:p>
          <a:p>
            <a:endParaRPr lang="hu-HU" dirty="0"/>
          </a:p>
        </p:txBody>
      </p:sp>
      <p:pic>
        <p:nvPicPr>
          <p:cNvPr id="1026" name="Picture 2" descr="Lovag – Wikipédia">
            <a:extLst>
              <a:ext uri="{FF2B5EF4-FFF2-40B4-BE49-F238E27FC236}">
                <a16:creationId xmlns:a16="http://schemas.microsoft.com/office/drawing/2014/main" id="{6FC3CA2A-CC29-4C4F-A3AB-111D10D9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0" y="4012922"/>
            <a:ext cx="2712440" cy="282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2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06D8EB-A1D1-4A2A-9173-A19ED9F4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Humanizmus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04B2D2-E2B0-44BD-8DCF-F900F513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középkori gondolkodás központjában a vallás állt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Voltak azonban akik úgy gondolták, hogy az élet központjában az embernek kéne állnia és az örömök kereséséről és élvezéséről szóljon életünk. Az így gondolkodó embereket nevezzük humanistáknak.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42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6F4BF-E7E8-41F9-9E68-223FE3B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Reneszánsz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1053CD-0D97-4E41-AB2F-5495400C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Reneszánsz jelentése újjászületés.</a:t>
            </a:r>
          </a:p>
          <a:p>
            <a:r>
              <a:rPr lang="hu-HU" dirty="0"/>
              <a:t> A Reneszánsz stílus hazája Észak-Itália volt.</a:t>
            </a:r>
          </a:p>
          <a:p>
            <a:r>
              <a:rPr lang="hu-HU" dirty="0"/>
              <a:t>Az építészetben jellemzően az ókori oszlopos, kupolás építkezés dominált.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993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139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Office-téma</vt:lpstr>
      <vt:lpstr>A lovagi kultúra és értékrend néhány eleme. A humanizmus és a reneszánsz főbb jellemzői </vt:lpstr>
      <vt:lpstr>Lovagi életmód a középkorban</vt:lpstr>
      <vt:lpstr>Humanizmus</vt:lpstr>
      <vt:lpstr>Reneszánsz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7</cp:revision>
  <dcterms:created xsi:type="dcterms:W3CDTF">2024-03-06T08:29:39Z</dcterms:created>
  <dcterms:modified xsi:type="dcterms:W3CDTF">2024-03-06T10:25:28Z</dcterms:modified>
</cp:coreProperties>
</file>