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18C22B-F214-47B3-9C5C-F7B6543F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47A744-278F-4C0D-9DDD-27EE4779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8881A3-3653-4BAB-BE22-0D7742D6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73A999-65BC-4CCE-8403-5401D52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57503E-2F2C-4058-86D1-47ED86BE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F1022B-5694-4D44-9563-8B4D8BB3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921F9C-2A64-4F37-B8D1-12DD9F16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4CD8DF-6F89-4DCD-8516-FA3D4742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BC437F-C3AC-4C8C-84B4-5693E16B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4E7DE8-8FAD-448F-AD62-5D370EE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9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D878395-DFCF-480B-9532-001ECE717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C5038D-F5C8-4569-A44B-2A4480C2C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0095CB-4F03-4309-BB1A-F6AFF2D9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CB164E-1085-4561-B4A4-85DDD3B2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431338-F95F-4452-A089-097F4D9A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47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389D8-5D00-4881-AD93-00AC1FF2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0C8B4-8E92-40B7-9B29-375AC051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7BE092-5912-4534-B41C-ED28B5FA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B68344-83FA-411F-99C6-D311DD3C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FEFC21-25D9-4E26-8F61-986CE4C5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0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2DB0F-DA50-48F2-9B05-82EF947B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1F90AC-4418-4919-B72B-C37A43FA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8699E9-8A71-4B5F-B298-1DA4887A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107DFF-30BB-44A5-8553-C39E45E4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866E85-78E0-4872-BD3D-2167A322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38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F27E24-A967-4D68-844F-63C21CC6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54269E-B627-4E0A-8EB7-126A6459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C439CF-6223-4DEA-A961-3D50AB80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47E18B-E0DA-450D-A37E-55FAB7B5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E0346D-48DF-43D5-BB1D-9DC5EF89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88CA3E-9C63-4FC2-88F4-E51C9BCE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05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DEB482-BC20-4B6B-933D-F5C8C271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F1A8B5-F0CF-4CCA-A7A3-A4273E70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404AFB-8BC3-4FEC-8388-6EA04F1C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1BB7DF-7616-4E51-BA82-AEF1172CF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62FB026-E3B3-4534-B7C1-B617ED3E7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F1AFDB-D7C1-4FEF-B485-262E83D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A7EB27D-2DC4-4EE6-AC6A-96C420AE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2C35059-4D68-4555-851C-A3CCA16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2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861F7-6B69-46E1-826C-A7E95DF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303853B-623B-400A-A58F-2E70CCFE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7D4271-FFDE-426A-8AB9-48E4CDCB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D06E458-5448-4AD3-9FE1-695BE12C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43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BA59669-B621-4C7C-8F4C-0474043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3D24A9-01E1-40AF-B23F-A3E6EF03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3DE8E4-FC87-4137-82D8-C7C9C24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6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20635D-463B-4B4D-9D5F-44DBD7B0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C22CAA-EACE-40AC-ACEE-FB4332F6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41651E-777C-4668-A972-5BCBE884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7D29D8-440C-4C87-82A7-13150665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284F11-90FE-44AF-97CD-D77E12B5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FB5BC6-C047-4396-9173-EF36A0F5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75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CCEFF-1BE2-4C25-B88C-CE745668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495212-B05B-4E99-ACE7-91357471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DBB4EC-4496-452B-89B5-50B4FCDF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BDC740-E58F-43C6-9A8E-28222E0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AA993B-181C-4680-9CEB-42610A5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B1B036-3129-4CF1-A820-2576A45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8C3E7CF-D852-470E-B266-4770C4CC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999152-51DD-4542-A3C2-65D18878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4BBE6B-C567-44D4-8067-0651946E7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D4A2-CB9F-4C9E-A425-10B33295492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194947-0004-43B2-8057-B389B73B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4E9C52-A057-4A5E-A966-0821047E0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2F44-5194-45C0-8BF4-7637390FE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6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3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F1B41D-19F3-4027-85F5-64F3BD85A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242"/>
            <a:ext cx="9144000" cy="3140847"/>
          </a:xfrm>
        </p:spPr>
        <p:txBody>
          <a:bodyPr>
            <a:noAutofit/>
          </a:bodyPr>
          <a:lstStyle/>
          <a:p>
            <a:r>
              <a:rPr lang="hu-HU" sz="4300" i="1" dirty="0"/>
              <a:t>A középkori uradalom jellemző vonásai </a:t>
            </a:r>
            <a:br>
              <a:rPr lang="hu-HU" sz="4300" dirty="0"/>
            </a:br>
            <a:r>
              <a:rPr lang="hu-HU" sz="4300" i="1" dirty="0"/>
              <a:t>A mezőgazdaság fejlődése a X-XI. században.</a:t>
            </a:r>
            <a:br>
              <a:rPr lang="hu-HU" sz="4300" dirty="0"/>
            </a:br>
            <a:endParaRPr lang="hu-HU" sz="4300" dirty="0"/>
          </a:p>
        </p:txBody>
      </p:sp>
    </p:spTree>
    <p:extLst>
      <p:ext uri="{BB962C8B-B14F-4D97-AF65-F5344CB8AC3E}">
        <p14:creationId xmlns:p14="http://schemas.microsoft.com/office/powerpoint/2010/main" val="42212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213A1-DC17-458C-9913-EDEA128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48C90D-7B98-408E-A5E8-4A66BF17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Középkorban a földterületek a király tulajdonában voltak. A király, hogy megvásárolja az embereinek a hűségét a hozzá közel állóknak földbirtokokat adományozott. Ezért cserébe a földesúr hűséggel tartozott az uralkodónak. Ezt a rendszert feudalizmusnak hívják.</a:t>
            </a:r>
          </a:p>
          <a:p>
            <a:endParaRPr lang="hu-HU" dirty="0"/>
          </a:p>
        </p:txBody>
      </p:sp>
      <p:pic>
        <p:nvPicPr>
          <p:cNvPr id="1026" name="Picture 2" descr="A feudalizmus">
            <a:extLst>
              <a:ext uri="{FF2B5EF4-FFF2-40B4-BE49-F238E27FC236}">
                <a16:creationId xmlns:a16="http://schemas.microsoft.com/office/drawing/2014/main" id="{7577F737-D975-4810-998F-626D071C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3" y="3663948"/>
            <a:ext cx="4460322" cy="28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ED614-F6A1-41B0-8289-8C9CC8A5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hu-HU" dirty="0"/>
              <a:t>Az uradalom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D4E473-F956-4843-9C0E-4420E0D9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földesurak tulajdonába tartozó birtokok neve uradalom. </a:t>
            </a:r>
          </a:p>
          <a:p>
            <a:r>
              <a:rPr lang="hu-HU" dirty="0"/>
              <a:t>A földesúr a területeinek nagyrészét a parasztoknak engedte át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Ezeket a parasztokat jobbágyoknak, az általuk használt területeket jobbágytelkeknek nevezzük</a:t>
            </a:r>
          </a:p>
          <a:p>
            <a:r>
              <a:rPr lang="hu-HU" dirty="0"/>
              <a:t>A jobbágyok a földért cserébe többféle szolgáltatással tartoztak a földesúrnak, mint például a terményadó.</a:t>
            </a:r>
          </a:p>
          <a:p>
            <a:r>
              <a:rPr lang="hu-HU" dirty="0"/>
              <a:t>Ezenkívül a földesúr saját használatában lévő szántóföldeken úgy nevezett robotot, azaz ingyenmunkát kellett végeznie a jobbágyoknak</a:t>
            </a:r>
          </a:p>
        </p:txBody>
      </p:sp>
    </p:spTree>
    <p:extLst>
      <p:ext uri="{BB962C8B-B14F-4D97-AF65-F5344CB8AC3E}">
        <p14:creationId xmlns:p14="http://schemas.microsoft.com/office/powerpoint/2010/main" val="20160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82ECF-118A-49AE-A682-D3AF4BD3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hu-HU" dirty="0"/>
              <a:t>A mezőgazdaság fejlődése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60EC27-8CEB-4E97-8459-E08DD46D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Kétnyomásos gazdálkodás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 megművelhető szántóföldeket kettéosztották, az egyik területet bevetették, a másikat pedig pihenni hagyták.</a:t>
            </a:r>
          </a:p>
          <a:p>
            <a:r>
              <a:rPr lang="hu-HU" dirty="0"/>
              <a:t>A kétnyomásos gazdálkodást hamarosan felváltott a háromnyomásos módszer. Itt a területeket három egyenlő részre osztották. Az egyiket ősszel vetették be és tavasszal aratták, a másikat tavasszal vetették be és ősszel aratták, majd a harmadik pedig az ugar maradt. </a:t>
            </a:r>
          </a:p>
        </p:txBody>
      </p:sp>
      <p:pic>
        <p:nvPicPr>
          <p:cNvPr id="2050" name="Picture 2" descr="Pedigped tesztje-02">
            <a:extLst>
              <a:ext uri="{FF2B5EF4-FFF2-40B4-BE49-F238E27FC236}">
                <a16:creationId xmlns:a16="http://schemas.microsoft.com/office/drawing/2014/main" id="{D0647D89-B676-4B11-AC48-AAA118E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60" y="4804944"/>
            <a:ext cx="4664279" cy="16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185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Office-téma</vt:lpstr>
      <vt:lpstr>A középkori uradalom jellemző vonásai  A mezőgazdaság fejlődése a X-XI. században. </vt:lpstr>
      <vt:lpstr>Előzmények</vt:lpstr>
      <vt:lpstr>Az uradalom</vt:lpstr>
      <vt:lpstr>A mezőgazdaság fejlődése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11</cp:revision>
  <dcterms:created xsi:type="dcterms:W3CDTF">2024-03-06T09:34:32Z</dcterms:created>
  <dcterms:modified xsi:type="dcterms:W3CDTF">2024-03-06T10:22:21Z</dcterms:modified>
</cp:coreProperties>
</file>