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27A6DE-98DF-4185-9B2B-1A4B9FCF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30B53E-F0C6-487C-B13F-14492C09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A1331D-DF71-49A3-A847-53FE3394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604C25-7E5B-457C-8BFF-4F7E7E43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F352E2-BC77-4F00-BE24-3E605D60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6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587C88-B2C9-4337-99D9-E2A7DEA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713936B-EDEE-41E7-B311-87F762AB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FF92A5-FECE-4F77-AC87-41BD89F9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85EF85-AA61-4E29-927A-AB9D7C6F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E3FB4F-960B-42EE-9AA5-C1CA00F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4750B55-2C1C-4F80-A1EE-527925EEA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F988D3-0984-4AB4-9638-EBA20FE5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3BDB60-D299-4949-B863-681460A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F1033F-1424-440C-BF10-5BA414A5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E5BA0E-C6EB-47F3-BC1C-F339D6F7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20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D47FB1-4D4C-48E1-A1F3-AF99CCF7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2D119-CEB6-4BE7-9976-D6E4611F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5774D9-4CE4-4ED0-B8F9-BE77B3A6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4A47D6-6D57-4AD4-911E-9BDA8175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C04436-0932-4DBB-8C8F-A42CE1FE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9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52C38-D5D3-4F38-B607-1BB2623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1A9DC7-F749-494A-93F3-7E2F27FA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E99B82-6CFE-4731-AFA0-93C3087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4505B0-3788-42FD-8D23-BE40D01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D47B00-0815-4A96-BD40-A8B9258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1EFBA-63F2-49DB-89A0-098200C2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FC809A-C0CE-49E0-B909-F97E0B276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DCFBF36-C030-4C2F-99F6-E27500AA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DE72B6-AF61-4580-8B40-7E124F12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B90811-63E4-49BF-BE2D-115559C3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FE2759-BC05-4893-A782-D295C72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9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D38AE-88EC-4206-8D5B-F42A9E4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62C14D-EF3D-4381-B1F8-ABA987BB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D7876D-DE22-4967-953B-EE86E2B4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DADBE6-4940-4636-A771-4A172627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2129A40-A882-4153-91DA-31C51FDA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353B8D-68CD-42A3-B78B-76F0821A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7499B39-45FB-4A2F-AC1B-B51A86AD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803023-57B0-4F8F-B3F1-89656AAB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5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41684A-1440-4D78-90B3-75073F8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AE1A6C-C4F0-4296-A67D-1CFFB777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B8B18A-3A49-4E57-831F-C506D468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14A59B6-D9B9-45B1-9593-C8B183FB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4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C7A79E0-CB8A-4746-8B7C-E9079B86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6CB15C1-A6CA-456A-BD41-8260C946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1C5F8C6-E24F-4B5D-99D7-DD8FCC10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ACED1-1F99-4B01-B2A6-C7BA1789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F5E859-70C7-4461-86FE-01E9227F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BC9CDC-8BC0-4A1E-9672-960E151B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2C7574-CE62-47BC-82B4-7084EB7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E59977-6C1C-4918-8CBE-6327C23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FF60D3-C2A5-4D74-B19A-182A5206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69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D57A3-3CC7-48FD-B509-FEBBE533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65813E-0F67-40E8-8365-44D18D43C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2005BA-4FD6-409E-814B-28150EFC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09BC28-8278-46AC-84A2-1E8C8768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D36636-DFD3-4351-AFD1-096C071F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BDE62D-E231-4FBD-8697-8262FF49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F8E7941-2F43-41A9-8B1C-6AED790A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2E0288-42F5-482D-9AE4-99F13183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97E313-DB15-4875-A38E-619F4213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C51E-4F06-40FD-87D9-F3B9FF38DF6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2D9C67-7186-4A18-BD94-5AB640CDE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AE5063-6F2A-4196-A3B8-CAB067B6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D29C-1A3F-4A2B-8CDA-806FD9E5F9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0FEAD8-E841-4114-A318-6AA2893B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093828"/>
          </a:xfrm>
        </p:spPr>
        <p:txBody>
          <a:bodyPr>
            <a:normAutofit/>
          </a:bodyPr>
          <a:lstStyle/>
          <a:p>
            <a:r>
              <a:rPr lang="hu-HU" sz="5200" dirty="0"/>
              <a:t>Az iszlám vallás kialakulása és főbb tanításai</a:t>
            </a:r>
            <a:br>
              <a:rPr lang="hu-HU" dirty="0"/>
            </a:br>
            <a:endParaRPr lang="hu-HU" dirty="0"/>
          </a:p>
        </p:txBody>
      </p:sp>
      <p:pic>
        <p:nvPicPr>
          <p:cNvPr id="1032" name="Picture 8" descr="Iszlám - Török Szilvi Kreatív">
            <a:extLst>
              <a:ext uri="{FF2B5EF4-FFF2-40B4-BE49-F238E27FC236}">
                <a16:creationId xmlns:a16="http://schemas.microsoft.com/office/drawing/2014/main" id="{0B36B7C8-8BC1-475E-B42D-4DC9636D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57" y="3076924"/>
            <a:ext cx="3371850" cy="3371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176685-DE86-4693-A08D-1DCE30C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3997F2-FDB3-4ED3-912B-138F525B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iszlám a nagy világvallások egyike, hívei a muszlimok. </a:t>
            </a:r>
          </a:p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vallás az Arab-félszigeten alakult ki.</a:t>
            </a:r>
          </a:p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Felterjedési területe Észak-Afrika Közép-Ázsia, a Közel-Kelet, valamint Malajzia és Indonézia, de más térségekben is megtalálható.</a:t>
            </a:r>
          </a:p>
          <a:p>
            <a:endParaRPr lang="hu-HU" dirty="0"/>
          </a:p>
        </p:txBody>
      </p:sp>
      <p:pic>
        <p:nvPicPr>
          <p:cNvPr id="2052" name="Picture 4" descr="Iszlám – Wikipédia">
            <a:extLst>
              <a:ext uri="{FF2B5EF4-FFF2-40B4-BE49-F238E27FC236}">
                <a16:creationId xmlns:a16="http://schemas.microsoft.com/office/drawing/2014/main" id="{D144E796-EED0-4108-AF01-515EABE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18" y="3791824"/>
            <a:ext cx="5195582" cy="30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9B769-8D8D-4193-A4E2-C7CB65E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E2939D-C95C-4FA6-B2C4-44645B55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/>
          </a:bodyPr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utazásai során megismerkedett a</a:t>
            </a:r>
            <a:r>
              <a:rPr lang="hu-H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zsidó és a keresztény vallásokkal. Úgy gondolta, hogyha a törzseknek egy közös vallása lenne akkor megszűnnének az egymás közötti háborúk.</a:t>
            </a:r>
          </a:p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610-ben kezdte el hirdetni tanait az Iszlámról. </a:t>
            </a:r>
          </a:p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622-ben Mekkából Medinába menekült, ez az esemény a Mohamed futása nevet viseli és olyan jelentős, hogy az iszlám vallás követő innen számítják az időt.</a:t>
            </a:r>
          </a:p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630-ban a sereg élén, harc nélkül vonult be Mekkába. Mekka az Iszlám vallás központja lett és megszületett a</a:t>
            </a:r>
            <a:r>
              <a:rPr lang="hu-H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Korán, ami a vallás tanításit tartalmazta. Itt található mai napig a Kába-kő, ami egy meteorit, amit a vallás szerint Allah hajított le az égből.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50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F896BA-AA67-43BF-B094-5A8AA8E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Az Iszlám tanításai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8317EA-778C-4F4A-A8F8-7CE4B266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825625"/>
            <a:ext cx="10435905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Iszlám öt fő elemre helyezi a tanításait:</a:t>
            </a:r>
          </a:p>
          <a:p>
            <a:pPr lvl="0">
              <a:buFont typeface="Calibri" panose="020F0502020204030204" pitchFamily="34" charset="0"/>
              <a:buChar char="-"/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Egyetlen isten van, Allah és Mohamed az ő prófétája</a:t>
            </a:r>
          </a:p>
          <a:p>
            <a:pPr lvl="0">
              <a:buFont typeface="Calibri" panose="020F0502020204030204" pitchFamily="34" charset="0"/>
              <a:buChar char="-"/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 öt ima a Mekka felé fordulva</a:t>
            </a:r>
          </a:p>
          <a:p>
            <a:pPr lvl="0">
              <a:buFont typeface="Calibri" panose="020F0502020204030204" pitchFamily="34" charset="0"/>
              <a:buChar char="-"/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hívőknek életükben legalább egyszer el kell zarándokolniuk Mekkába (kivéve, ha vagyoni vagy egyéb ok miatt képtelen rá)</a:t>
            </a:r>
          </a:p>
          <a:p>
            <a:pPr lvl="0">
              <a:buFont typeface="Calibri" panose="020F0502020204030204" pitchFamily="34" charset="0"/>
              <a:buChar char="-"/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Kötelező adakozás a szegények részére</a:t>
            </a:r>
          </a:p>
          <a:p>
            <a:pPr lvl="0">
              <a:buFont typeface="Calibri" panose="020F0502020204030204" pitchFamily="34" charset="0"/>
              <a:buChar char="-"/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ramadán (böjti) hónapban napkeltétől napnyugtáig semmit sem szabad enni. (kivételt kapnak ez alól a betegek)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17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1D830E-3290-4351-A677-606E7F64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fontos dolgok a hívők számára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56722F-2E59-4DA4-B9E7-7D011456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alkohol és disznóhús fogyasztása tilos</a:t>
            </a:r>
          </a:p>
          <a:p>
            <a:pPr lvl="0"/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dzsihád, ami szent háború a hit terjesztése érdekében. Akik ilyen háború folyamán vesztették életüket azoknak a lelke egyből a paradicsomba jutott.</a:t>
            </a:r>
          </a:p>
          <a:p>
            <a:pPr lvl="0"/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Tiltott az emberábrázolás, ami azt jelenti, hogy nem szabad a mecsetekben Mohamedet vagy bármilyen más vallási szereplőt megjeleníteni.</a:t>
            </a:r>
          </a:p>
          <a:p>
            <a:pPr lvl="0"/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egyetlen bűne az embernek, ha hitetlen.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71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308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Office-téma</vt:lpstr>
      <vt:lpstr>Az iszlám vallás kialakulása és főbb tanításai </vt:lpstr>
      <vt:lpstr>Előzmények</vt:lpstr>
      <vt:lpstr>Az Iszlám kialakulása</vt:lpstr>
      <vt:lpstr> Az Iszlám tanításai </vt:lpstr>
      <vt:lpstr>Egyéb fontos dolgok a hívők számára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9</cp:revision>
  <dcterms:created xsi:type="dcterms:W3CDTF">2024-03-05T10:06:12Z</dcterms:created>
  <dcterms:modified xsi:type="dcterms:W3CDTF">2024-03-06T10:37:59Z</dcterms:modified>
</cp:coreProperties>
</file>