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4E7BD-5593-4036-86B6-F98CCC7F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04E511-F73E-462F-A7AA-D7A6F30E1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E3E0A4-B840-439E-85DE-939FFC9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BFE32F-1EA0-4647-9C00-78AB6E0E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3D8ADC-9790-4B62-9ED8-AFC2B581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76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2D3B8-21B2-444D-8DDF-439595F5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74872A-C91A-4742-8C3D-A8BCEB1BC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F022BA-A088-46D5-916B-AF481B81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7FA130-FA12-4529-B981-D5797F3B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F1FC5C-8876-4B6E-AFEE-71A0C5DE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7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EA619D3-F965-4176-84A5-DC80EF388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D579D0-DF09-4D81-BC3C-1882950C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EBDFDD-1653-4DB7-9BCF-5847DB1D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902107-FAEE-490D-98BE-4E6E7F0B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80B18C-3C11-4C24-B95F-5505F3C5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9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F08C5F-5879-44C9-99D9-30E34F73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C19D31-7B61-4E5A-B9B0-BAAEA6B9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D864B5-61F9-438E-B811-F6E50F44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7C030D-1047-4F26-8AA8-BAF43CF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7C94D5-C43C-44CC-A0AC-C8AF9735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2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88B3A1-356A-4F0F-A367-860105AB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94B276-1026-44CE-9758-4DA339FF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CF413D-6EDE-4CD2-9A5A-243EDBE3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A3953B-E4EB-4CAA-8138-5B8CCF54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B54A45-4D03-4C6A-84A8-90A1F6EE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5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2866CC-AE8D-4DC0-AEF5-58A74951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DD9EC9-DC0F-4316-9137-EC784DB28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6C3651-2736-4E8C-8FA4-09F24FBF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6862EB-8E0E-429B-9E9E-134E250F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F43FD0-8780-4A1B-A8CD-523D289B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E20BEC-D242-4083-9C75-45356B9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8C875-4155-4ECA-8327-60E556CB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D96351-0531-4C2E-8958-F7BEA180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37E5D6-FE47-43CF-81CA-EEAF7F92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F788B6-B001-4264-924C-E0D5FC689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C0F780-CFD2-44CD-9C95-0FC325331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882DBED-D7A9-4050-BD5B-F9DACD69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79174C-3493-48CD-BE8F-0E21BB0C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3AE26A3-F68F-440E-9991-F9E3700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0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4369DF-3232-4137-8BAB-0C7C7640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30E0C8A-0819-43A5-BA30-6AD7CFA2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D4FF9AC-127C-4D98-A712-E465A743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755EA2-D332-456A-A611-EC15287E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5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69E745B-777C-4F1E-91E5-816B4BBD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BF45B3D-C407-4CEE-9B98-97DDB35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92A9F8-655D-4DC4-AAFB-45875344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93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51267-7CB0-48D5-9971-7978681D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C6FF2-2978-4A43-AE7E-E3165C01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3BA6AF-223D-4F0B-8BCE-DEC72BC0E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C3A51E-6F50-4377-B02F-C8328C15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E1C571-DE93-4641-BFB4-FE91579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F6984F-DDB6-4DD1-8445-4DBC8BA1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5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91555-8F55-4DF4-A140-8F758378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33C888B-26DF-4471-8986-3C6FD4D0C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B51797-ACD6-4451-A97D-4708C1A46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E5A2FB4-4E5A-4194-8FE5-34155051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4B5FD8-3A9D-4AD7-92C1-7BFF8C75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403FEE-6C02-48A6-BA12-48A8BE0F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956C1D-0749-46BC-BF17-41DF1D28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8340F9-932B-483C-BDDB-6443EC16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488764-749C-4BAE-8C9D-F1FBE1FA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9DED-4590-4295-86FA-8A3980FC58F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F986FC-CC09-44BB-A4D4-6EF6560B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21945A-F6F3-4D24-87EE-9645CD75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D12F-2364-4CD0-81C5-0F31EE074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8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1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középkori városok [1.] - Töri klub">
            <a:extLst>
              <a:ext uri="{FF2B5EF4-FFF2-40B4-BE49-F238E27FC236}">
                <a16:creationId xmlns:a16="http://schemas.microsoft.com/office/drawing/2014/main" id="{CDFB80C5-E498-4434-819C-8227A453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462"/>
            <a:ext cx="12192000" cy="690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715578-8EE7-4F6E-A830-2D213BEFB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130804"/>
          </a:xfrm>
        </p:spPr>
        <p:txBody>
          <a:bodyPr>
            <a:noAutofit/>
          </a:bodyPr>
          <a:lstStyle/>
          <a:p>
            <a:r>
              <a:rPr lang="hu-HU" sz="4200" i="1" dirty="0"/>
              <a:t>Középkori városok jellemzői</a:t>
            </a:r>
            <a:br>
              <a:rPr lang="hu-HU" sz="4200" i="1" dirty="0"/>
            </a:br>
            <a:r>
              <a:rPr lang="hu-HU" sz="4200" i="1" dirty="0"/>
              <a:t>A középkori kereskedelem sajátosságai.</a:t>
            </a:r>
            <a:br>
              <a:rPr lang="hu-HU" sz="4400" dirty="0"/>
            </a:b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40491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2AB570-6827-4B91-99E0-AA1719E4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60351"/>
          </a:xfrm>
        </p:spPr>
        <p:txBody>
          <a:bodyPr/>
          <a:lstStyle/>
          <a:p>
            <a:r>
              <a:rPr lang="hu-HU" dirty="0"/>
              <a:t>A városok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4FEA4A-112A-4226-8733-3274AA9F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42"/>
            <a:ext cx="10515600" cy="4532721"/>
          </a:xfrm>
        </p:spPr>
        <p:txBody>
          <a:bodyPr/>
          <a:lstStyle/>
          <a:p>
            <a:r>
              <a:rPr lang="hu-HU" dirty="0"/>
              <a:t>A Középkorban nem csak falvakban, hanem városokban is éltek az emberek.</a:t>
            </a:r>
          </a:p>
          <a:p>
            <a:r>
              <a:rPr lang="hu-HU" dirty="0"/>
              <a:t> Ezek jellemzően kereskedelmi útvonalakon, ókori városokon, folyó vagy vízpartokon és egyéb stratégiai pontokon jöttek létre.</a:t>
            </a:r>
          </a:p>
          <a:p>
            <a:r>
              <a:rPr lang="hu-HU" dirty="0"/>
              <a:t> Egy város úgy is kialakulhatott, hogy az kiváltságokat kapott a földesúrtól vagy királytól.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97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19D062-F4C9-42A0-B20B-6E51BC4F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93239"/>
          </a:xfrm>
        </p:spPr>
        <p:txBody>
          <a:bodyPr/>
          <a:lstStyle/>
          <a:p>
            <a:r>
              <a:rPr lang="hu-HU" dirty="0"/>
              <a:t>Városok 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C3A0B5-A33A-46D7-A6A9-4AB54B4D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2" y="1627464"/>
            <a:ext cx="7130642" cy="4549499"/>
          </a:xfrm>
        </p:spPr>
        <p:txBody>
          <a:bodyPr/>
          <a:lstStyle/>
          <a:p>
            <a:r>
              <a:rPr lang="hu-HU" dirty="0"/>
              <a:t>A városokat városfallal vették körbe, ami megvédte a lakosokat a háborúkban.</a:t>
            </a:r>
          </a:p>
          <a:p>
            <a:r>
              <a:rPr lang="hu-HU" dirty="0"/>
              <a:t>Nem volt kiépített csatornarendszer, ezért az emberek a szemeteket az utcára öntötték ki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Az ilyen körülmények miatt gyakoriak voltak a járványok. </a:t>
            </a:r>
          </a:p>
          <a:p>
            <a:r>
              <a:rPr lang="hu-HU" dirty="0"/>
              <a:t> A város lakosságát polgároknak nevezzük, ők választották meg a város bíróit, hivatalnokait, vezetőit.</a:t>
            </a:r>
          </a:p>
        </p:txBody>
      </p:sp>
      <p:pic>
        <p:nvPicPr>
          <p:cNvPr id="1026" name="Picture 2" descr="deuzsi81tesztje-01">
            <a:extLst>
              <a:ext uri="{FF2B5EF4-FFF2-40B4-BE49-F238E27FC236}">
                <a16:creationId xmlns:a16="http://schemas.microsoft.com/office/drawing/2014/main" id="{928EA3A9-FF4C-46F5-B6C3-55CD7CD8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69" y="1627464"/>
            <a:ext cx="4402124" cy="370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0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4A1F97-2228-47CE-8504-4EF78EFF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5460"/>
          </a:xfrm>
        </p:spPr>
        <p:txBody>
          <a:bodyPr/>
          <a:lstStyle/>
          <a:p>
            <a:r>
              <a:rPr lang="hu-HU" dirty="0"/>
              <a:t>A középkori kereskedelem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FB4A5A-DBAB-453C-B907-092A11EE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kereskedelemben jelentős szerepe volt a távoli kereskedelemnek. Itt távoli tájakról, főleg Kínából többhónapos út során különböző portékákat szállítottak be (</a:t>
            </a:r>
            <a:r>
              <a:rPr lang="hu-HU" dirty="0" err="1"/>
              <a:t>pl</a:t>
            </a:r>
            <a:r>
              <a:rPr lang="hu-HU" dirty="0"/>
              <a:t> selyem). </a:t>
            </a:r>
          </a:p>
          <a:p>
            <a:r>
              <a:rPr lang="hu-HU" dirty="0"/>
              <a:t>A városok jó helyszínt szolgáltattak a vásárok rendezésére</a:t>
            </a:r>
            <a:r>
              <a:rPr lang="hu-HU" b="1" dirty="0"/>
              <a:t>.</a:t>
            </a:r>
          </a:p>
          <a:p>
            <a:r>
              <a:rPr lang="hu-HU" dirty="0"/>
              <a:t>Az egyes középkori városoknak volt úgynevezett árumegállító joga. Ez azt jelentette, hogy a városban kötelező volt a kereskedőknek megállniuk az portékájuk áruba bocsájtására, de az árat a város szabta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33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190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Office-téma</vt:lpstr>
      <vt:lpstr>Középkori városok jellemzői A középkori kereskedelem sajátosságai. </vt:lpstr>
      <vt:lpstr>A városok kialakulása</vt:lpstr>
      <vt:lpstr>Városok jellemzői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8</cp:revision>
  <dcterms:created xsi:type="dcterms:W3CDTF">2024-03-05T11:02:00Z</dcterms:created>
  <dcterms:modified xsi:type="dcterms:W3CDTF">2024-03-06T10:35:28Z</dcterms:modified>
</cp:coreProperties>
</file>