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C19F78-316B-4215-B0F2-B26FE88E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CD0632-4358-41AB-862D-94D09FB4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E85A94-0AF5-4DC0-B9C8-5FC94D6A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4F626B-71F8-4327-9BFD-75CED720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21B2E4-35FC-4BC4-B7DA-DC5EDCFB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65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570D7-A54B-4727-8B28-3E2F6FA2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E57FDAA-00E7-4EB8-AF80-3C0E2A03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7E1097-306E-40E1-AA1B-63069DE3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4862D2-74F2-407E-A675-D4889D39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0C43F1-43BC-4C01-B191-95320C5B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79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1441E46-E1BC-49A8-9874-C1CD07799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F03ABE-3B92-4F69-8581-CF9FEEA32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6B3CFE-9C56-4212-BDA8-7895686F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57860C-F001-4A38-B0EB-C60B372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E81E4-24F1-45D2-9089-323B529D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884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856200-E50B-4081-ABC4-7764A09E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B1693-4C63-4E6A-A668-F3FED6BD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7DA0A93-8586-4E51-A2DE-15B9FB65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C2F542-B1F6-4C90-B5DF-223C92F4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8DB975-107B-4E6D-86D9-A0A8EEE8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5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F20EA4-4661-488E-91AC-5B789A9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403A402-29A5-42FF-9B7A-A7034939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931FAA-53F5-47C3-89AF-D4C96977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32FF10-A5DF-4870-A38C-1C4F8776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4FE5B8-A9F6-4DCD-9865-86D29051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287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C94480-371B-4A7E-BED8-178443FD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38AA8C-8D0B-4AB5-A4C8-6C23EFA91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2A3EBA-BDC0-4E89-94E1-ADCB203C5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4DEEFDF-0EC6-4717-A027-C287CDD7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133D54-19BA-464D-8DF4-5013D87A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F4574E-22E4-49F0-A45E-703390B9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3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04A69-83CA-43D9-839A-765A92C1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A5DA2E-03F2-4B22-BB12-2A41BD8E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910D54-BD9F-4439-8DC5-942B1B3D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5ED884F-1113-44B2-BF12-D93D19D7C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D4C7C7-3C5F-4932-B909-18D62ED59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97FF24-17FD-4EE2-8A76-09CB5DE5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E6F43CD-C8D3-4585-9A50-0D81414B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73FC46-59B5-44A6-B6F3-7CC38A6F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186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687B65-CB03-4754-A7CF-F4724182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728B08A-2B44-433B-B0D6-5EF87889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9496DC5-0C37-4E9A-BC01-B9E29907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B7B430-C80E-43AD-9478-846BAEA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2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0B58DC0-87D1-4286-931B-A88DFD6F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B3C1E9-2DF8-4793-B436-70E420DA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FC87E4-B24D-4759-8971-DF70353E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089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726377-48F0-4FDD-AB51-4E0B9940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FF53A-CCD0-42B3-99BE-26ABE680C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06144F-7449-40E6-B7CE-A7E6C13A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10C33C2-8B44-4D28-A18B-BF23B966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147260A-1B43-4CA5-9075-E1C2DF40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5E569E4-400B-4381-833E-E28F9640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9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F086F-D131-483B-8CDB-955E0C37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AD239F-FD53-4B9B-8D9C-5E10A770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6E9D3A-1A8C-4FD1-AB8A-556E0D54A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387B8F7-E01A-48A2-B77C-35AD1FEB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1903E4-867E-4F31-8C73-32738DAB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6473913-9D35-4A35-9B98-978F47AC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6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654966A-79FC-4F12-971F-EFBFF247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BE37FFD-BA4E-4066-9A23-853636125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F80AE3-D3C1-4BAB-B7D5-6607425D8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39506-E326-408F-A2D0-FA433C858E3A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62E042-F881-4DF7-9DD5-37CDE7902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349BCE-623E-4257-BAE7-AE82292B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E8FF9-EE46-42E1-81A0-A8FF7BB3DE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7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Állam az államok felett – így épült ki a középkori egyház hatalma »  Múlt-kor történelmi magazin » Hírek">
            <a:extLst>
              <a:ext uri="{FF2B5EF4-FFF2-40B4-BE49-F238E27FC236}">
                <a16:creationId xmlns:a16="http://schemas.microsoft.com/office/drawing/2014/main" id="{6CA6C9E8-C1BC-4D5E-97E9-4A3B55740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" y="1325461"/>
            <a:ext cx="12192000" cy="55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6B3C73-77CB-4616-B9EA-5ED97EDE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82" y="125836"/>
            <a:ext cx="9144000" cy="2046913"/>
          </a:xfrm>
        </p:spPr>
        <p:txBody>
          <a:bodyPr>
            <a:normAutofit fontScale="90000"/>
          </a:bodyPr>
          <a:lstStyle/>
          <a:p>
            <a:r>
              <a:rPr lang="hu-HU" sz="4900" i="1" dirty="0"/>
              <a:t>Az egyház szerepe a középkori művelődésben és a mindennapokban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331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AE883-626C-48A8-A7C1-4C95E675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04C7FA-9121-4856-95DC-FC23E062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6404"/>
            <a:ext cx="11412523" cy="5002504"/>
          </a:xfrm>
        </p:spPr>
        <p:txBody>
          <a:bodyPr/>
          <a:lstStyle/>
          <a:p>
            <a:r>
              <a:rPr lang="hu-HU" dirty="0"/>
              <a:t>A Nyugatrómai Birodalom helyén kialakuló germán királyságokban sokáig a pogány hitvilág volt az elterjedt. Később a hittérítő papok hatására és néhol erőszakosan Európa áttért a kereszténységre.</a:t>
            </a:r>
          </a:p>
          <a:p>
            <a:endParaRPr lang="hu-HU" dirty="0"/>
          </a:p>
        </p:txBody>
      </p:sp>
      <p:pic>
        <p:nvPicPr>
          <p:cNvPr id="1026" name="Picture 2" descr="Nyugatrómai Birodalom – Wikipédia">
            <a:extLst>
              <a:ext uri="{FF2B5EF4-FFF2-40B4-BE49-F238E27FC236}">
                <a16:creationId xmlns:a16="http://schemas.microsoft.com/office/drawing/2014/main" id="{8FF850C2-C9E9-4927-A66F-030138FBF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642" y="2351758"/>
            <a:ext cx="53625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E3DA23-6593-4BE8-8DD3-E04D8797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u-HU" dirty="0"/>
              <a:t>Az egyház jellemzése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7F7172-2841-44D7-8E9B-AA829D63C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templomokat a földesurak építtették, a jobbágyok pedig tizedadót fizettek az egyháznak, hogy fel tudják tartani magukat. Vasárnaponként kötelező volt a misére járás.</a:t>
            </a:r>
          </a:p>
          <a:p>
            <a:r>
              <a:rPr lang="hu-HU" dirty="0"/>
              <a:t>Vasárnap és az ünnepek jelentettek munkamentes napokat.</a:t>
            </a:r>
          </a:p>
          <a:p>
            <a:r>
              <a:rPr lang="hu-HU" dirty="0"/>
              <a:t>Az egyházi hierarchia legalacsonyabb fokán a plébánosok álltak</a:t>
            </a:r>
          </a:p>
          <a:p>
            <a:r>
              <a:rPr lang="hu-HU" dirty="0"/>
              <a:t>Plébánosok felett álltak a főpapok.</a:t>
            </a:r>
          </a:p>
          <a:p>
            <a:r>
              <a:rPr lang="hu-HU" dirty="0"/>
              <a:t>A csúcson a Rómában lakó pápa állt.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961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AB458D-9715-480F-A25A-661BAA35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hu-HU" dirty="0"/>
              <a:t>Vallási élet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029BB7-7A2A-453C-8006-7F2FEF488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127"/>
            <a:ext cx="6887361" cy="4901836"/>
          </a:xfrm>
        </p:spPr>
        <p:txBody>
          <a:bodyPr/>
          <a:lstStyle/>
          <a:p>
            <a:r>
              <a:rPr lang="hu-HU" dirty="0"/>
              <a:t>A vallási életben fontos szerepet töltöttek be a szerzetesek. </a:t>
            </a:r>
          </a:p>
          <a:p>
            <a:r>
              <a:rPr lang="hu-HU" dirty="0"/>
              <a:t>A szerzetesek zárt közösségekben éltek és életük a munka és az imádkozás között zajlott.</a:t>
            </a:r>
          </a:p>
          <a:p>
            <a:r>
              <a:rPr lang="hu-HU" dirty="0"/>
              <a:t> Lakhelyük az úgynevezett kolostor, ahol kódexek másolásával, gazdálkodással és persze tudományokkal foglalkoztak. </a:t>
            </a:r>
          </a:p>
          <a:p>
            <a:r>
              <a:rPr lang="hu-HU" dirty="0"/>
              <a:t>A középkorban a tudás csak a papok számára volt elérhető.</a:t>
            </a:r>
          </a:p>
          <a:p>
            <a:r>
              <a:rPr lang="hu-HU" dirty="0"/>
              <a:t>Ezenfelül az egyház beleszólt a politikába is.</a:t>
            </a:r>
          </a:p>
          <a:p>
            <a:endParaRPr lang="hu-HU" dirty="0"/>
          </a:p>
        </p:txBody>
      </p:sp>
      <p:pic>
        <p:nvPicPr>
          <p:cNvPr id="2050" name="Picture 2" descr="Milyenek voltak a középkori szerzetesek mindennapjai? A kolostorokban  pontos napirend szerint haladt az élet - Terasz | Femina">
            <a:extLst>
              <a:ext uri="{FF2B5EF4-FFF2-40B4-BE49-F238E27FC236}">
                <a16:creationId xmlns:a16="http://schemas.microsoft.com/office/drawing/2014/main" id="{5873E797-AF62-4A9E-827B-F11214BD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470" y="2600690"/>
            <a:ext cx="5566795" cy="369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C9722-F227-4F35-8CF5-85C32EEA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/>
              <a:t>Az egyház művészete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A00BA1-93C2-4482-88EF-C82F9DA60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hu-HU" b="1" dirty="0"/>
              <a:t>Román stílus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hu-HU" sz="2300" dirty="0"/>
              <a:t>Zömök, vaskos falak, lőrésszerű ablakok.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hu-HU" sz="2300" dirty="0"/>
              <a:t>Az ilyen templomok védelmet nyújtottak a lakosság számára, ha valamilyen veszélyhelyzet lett volna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A5D7CFC-6C21-4F71-8CAD-E330CDED5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hu-HU" b="1" dirty="0"/>
              <a:t>Gótikus stílus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hu-HU" sz="2300" dirty="0"/>
              <a:t>A pompára helyezte a hangsúlyt</a:t>
            </a:r>
          </a:p>
          <a:p>
            <a:pPr>
              <a:buFont typeface="Times New Roman" panose="02020603050405020304" pitchFamily="18" charset="0"/>
              <a:buChar char="-"/>
            </a:pPr>
            <a:r>
              <a:rPr lang="hu-HU" sz="2300" dirty="0"/>
              <a:t>Díszes üvegablakok, csúcsíves boltozat és magasba törő díszített tornyok </a:t>
            </a:r>
          </a:p>
        </p:txBody>
      </p:sp>
    </p:spTree>
    <p:extLst>
      <p:ext uri="{BB962C8B-B14F-4D97-AF65-F5344CB8AC3E}">
        <p14:creationId xmlns:p14="http://schemas.microsoft.com/office/powerpoint/2010/main" val="3641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205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Office-téma</vt:lpstr>
      <vt:lpstr>Az egyház szerepe a középkori művelődésben és a mindennapokban </vt:lpstr>
      <vt:lpstr>Előzmények</vt:lpstr>
      <vt:lpstr>Az egyház jellemzése</vt:lpstr>
      <vt:lpstr>Vallási élet</vt:lpstr>
      <vt:lpstr>Az egyház művészete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14</cp:revision>
  <dcterms:created xsi:type="dcterms:W3CDTF">2024-03-06T07:11:26Z</dcterms:created>
  <dcterms:modified xsi:type="dcterms:W3CDTF">2024-03-06T10:30:56Z</dcterms:modified>
</cp:coreProperties>
</file>