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28" autoAdjust="0"/>
  </p:normalViewPr>
  <p:slideViewPr>
    <p:cSldViewPr snapToGrid="0" snapToObjects="1">
      <p:cViewPr varScale="1">
        <p:scale>
          <a:sx n="79" d="100"/>
          <a:sy n="79" d="100"/>
        </p:scale>
        <p:origin x="-2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852C2-DEBA-E94C-95B6-9F01AC2B87EA}" type="datetimeFigureOut">
              <a:rPr lang="fr-FR" smtClean="0"/>
              <a:t>04/06/13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2BBEE-1299-8740-ABEF-E548219489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84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</a:t>
            </a:r>
            <a:r>
              <a:rPr lang="fr-FR" dirty="0" err="1" smtClean="0"/>
              <a:t>desirait</a:t>
            </a:r>
            <a:r>
              <a:rPr lang="fr-FR" dirty="0" smtClean="0"/>
              <a:t> </a:t>
            </a:r>
            <a:r>
              <a:rPr lang="fr-FR" dirty="0" err="1" smtClean="0"/>
              <a:t>realiser</a:t>
            </a:r>
            <a:r>
              <a:rPr lang="fr-FR" dirty="0" smtClean="0"/>
              <a:t> un jeu , mais un jeu qui soit utile. On a voulu inventer</a:t>
            </a:r>
            <a:r>
              <a:rPr lang="fr-FR" baseline="0" dirty="0" smtClean="0"/>
              <a:t> un jeu qui arrive a capter l’attention du joueur. Du coup on a fais le lien avec le monde du Handicap, parce qu’on a remarqu</a:t>
            </a:r>
            <a:r>
              <a:rPr lang="fr-FR" baseline="0" dirty="0" smtClean="0"/>
              <a:t>é que </a:t>
            </a:r>
            <a:r>
              <a:rPr lang="fr-FR" baseline="0" dirty="0" err="1" smtClean="0"/>
              <a:t>tres</a:t>
            </a:r>
            <a:r>
              <a:rPr lang="fr-FR" baseline="0" dirty="0" smtClean="0"/>
              <a:t> peu de jeu concernant ce sujet existe. On a donc choisis de créer un Jeu qui lutte contre les lieux communs sur le Handicap tout en essayant de rester ludique.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2BBEE-1299-8740-ABEF-E548219489B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99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</a:t>
            </a:r>
            <a:r>
              <a:rPr lang="fr-FR" baseline="0" dirty="0" smtClean="0"/>
              <a:t> avons donc créer </a:t>
            </a:r>
            <a:r>
              <a:rPr lang="fr-FR" baseline="0" dirty="0" err="1" smtClean="0"/>
              <a:t>HandizGame</a:t>
            </a:r>
            <a:r>
              <a:rPr lang="fr-FR" baseline="0" dirty="0" smtClean="0"/>
              <a:t> dont le nom nous a été </a:t>
            </a:r>
            <a:r>
              <a:rPr lang="fr-FR" baseline="0" dirty="0" err="1" smtClean="0"/>
              <a:t>insufflee</a:t>
            </a:r>
            <a:r>
              <a:rPr lang="fr-FR" baseline="0" dirty="0" smtClean="0"/>
              <a:t> par l’association </a:t>
            </a:r>
            <a:r>
              <a:rPr lang="fr-FR" baseline="0" dirty="0" err="1" smtClean="0"/>
              <a:t>HandizGoud</a:t>
            </a:r>
            <a:r>
              <a:rPr lang="fr-FR" baseline="0" dirty="0" smtClean="0"/>
              <a:t>. ( pour ceux qui ne le savent peut 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pas l’association </a:t>
            </a:r>
            <a:r>
              <a:rPr lang="fr-FR" baseline="0" dirty="0" err="1" smtClean="0"/>
              <a:t>HandizGoud</a:t>
            </a:r>
            <a:r>
              <a:rPr lang="fr-FR" baseline="0" dirty="0" smtClean="0"/>
              <a:t> est l’association qui s’occupe des personnes en situation de Handicap </a:t>
            </a:r>
            <a:r>
              <a:rPr lang="fr-FR" baseline="0" dirty="0" smtClean="0"/>
              <a:t>à l’INSA.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2BBEE-1299-8740-ABEF-E548219489B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4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Afin de </a:t>
            </a:r>
            <a:r>
              <a:rPr lang="fr-FR" dirty="0" err="1" smtClean="0"/>
              <a:t>repondre</a:t>
            </a:r>
            <a:r>
              <a:rPr lang="fr-FR" dirty="0" smtClean="0"/>
              <a:t> </a:t>
            </a:r>
            <a:r>
              <a:rPr lang="fr-FR" dirty="0" smtClean="0"/>
              <a:t>à nos motivations</a:t>
            </a:r>
            <a:r>
              <a:rPr lang="fr-FR" baseline="0" dirty="0" smtClean="0"/>
              <a:t> 3 objectifs sont sortis du lot , à savoir les 3 ci dessus.( 3 paramètres indispensable dans notre jeu )</a:t>
            </a:r>
          </a:p>
          <a:p>
            <a:pPr marL="228600" indent="-228600">
              <a:buAutoNum type="arabicParenR"/>
            </a:pPr>
            <a:r>
              <a:rPr lang="fr-FR" baseline="0" dirty="0" smtClean="0"/>
              <a:t>Nous avons entrepris de réaliser un jeu dans lequel un personnage principal est a la recherche d’objets </a:t>
            </a:r>
          </a:p>
          <a:p>
            <a:pPr marL="228600" indent="-228600">
              <a:buAutoNum type="arabicParenR"/>
            </a:pPr>
            <a:r>
              <a:rPr lang="fr-FR" baseline="0" dirty="0" smtClean="0"/>
              <a:t>Sensibiliser le joueur sur le Handicap a l’aide d’un quizz sur le handicap qui apparaitra au cours du Jeu </a:t>
            </a:r>
          </a:p>
          <a:p>
            <a:pPr marL="228600" indent="-228600">
              <a:buAutoNum type="arabicParenR"/>
            </a:pPr>
            <a:r>
              <a:rPr lang="fr-FR" baseline="0" dirty="0" smtClean="0"/>
              <a:t>Créer un mode séparé du jeu afin que le joueur puisse s’initier avant de jouer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2BBEE-1299-8740-ABEF-E548219489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13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</a:t>
            </a:r>
            <a:r>
              <a:rPr lang="fr-FR" dirty="0" err="1" smtClean="0"/>
              <a:t>repondre</a:t>
            </a:r>
            <a:r>
              <a:rPr lang="fr-FR" dirty="0" smtClean="0"/>
              <a:t> a nos objectifs nous avons </a:t>
            </a:r>
            <a:r>
              <a:rPr lang="fr-FR" dirty="0" err="1" smtClean="0"/>
              <a:t>decid</a:t>
            </a:r>
            <a:r>
              <a:rPr lang="fr-FR" dirty="0" err="1" smtClean="0"/>
              <a:t>é</a:t>
            </a:r>
            <a:r>
              <a:rPr lang="fr-FR" dirty="0" smtClean="0"/>
              <a:t> de :</a:t>
            </a:r>
          </a:p>
          <a:p>
            <a:pPr marL="228600" indent="-228600">
              <a:buAutoNum type="arabicParenR"/>
            </a:pPr>
            <a:r>
              <a:rPr lang="fr-FR" dirty="0" smtClean="0"/>
              <a:t>Permettre</a:t>
            </a:r>
            <a:r>
              <a:rPr lang="fr-FR" baseline="0" dirty="0" smtClean="0"/>
              <a:t> au personnage principal de se </a:t>
            </a:r>
            <a:r>
              <a:rPr lang="fr-FR" baseline="0" dirty="0" err="1" smtClean="0"/>
              <a:t>deplacer</a:t>
            </a:r>
            <a:r>
              <a:rPr lang="fr-FR" baseline="0" dirty="0" smtClean="0"/>
              <a:t> sur une carte contenant des patients et leurs objets ponctuée de </a:t>
            </a:r>
            <a:r>
              <a:rPr lang="fr-FR" baseline="0" dirty="0" err="1" smtClean="0"/>
              <a:t>pieges</a:t>
            </a:r>
            <a:r>
              <a:rPr lang="fr-FR" baseline="0" dirty="0" smtClean="0"/>
              <a:t> et obstacles</a:t>
            </a:r>
          </a:p>
          <a:p>
            <a:pPr marL="228600" indent="-228600">
              <a:buAutoNum type="arabicParenR"/>
            </a:pPr>
            <a:r>
              <a:rPr lang="fr-FR" baseline="0" dirty="0" smtClean="0"/>
              <a:t>Créer une base de </a:t>
            </a:r>
            <a:r>
              <a:rPr lang="fr-FR" baseline="0" dirty="0" err="1" smtClean="0"/>
              <a:t>donnee</a:t>
            </a:r>
            <a:r>
              <a:rPr lang="fr-FR" baseline="0" dirty="0" smtClean="0"/>
              <a:t> contenant de nombreuses questions </a:t>
            </a:r>
            <a:r>
              <a:rPr lang="fr-FR" baseline="0" dirty="0" err="1" smtClean="0"/>
              <a:t>classees</a:t>
            </a:r>
            <a:r>
              <a:rPr lang="fr-FR" baseline="0" dirty="0" smtClean="0"/>
              <a:t> suivant </a:t>
            </a:r>
            <a:r>
              <a:rPr lang="fr-FR" baseline="0" dirty="0" err="1" smtClean="0"/>
              <a:t>differents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themes</a:t>
            </a:r>
            <a:r>
              <a:rPr lang="fr-FR" baseline="0" dirty="0" smtClean="0"/>
              <a:t> qui apparaitront dans le jeu afin que le personnage principal puisse remplir sa mission</a:t>
            </a:r>
          </a:p>
          <a:p>
            <a:pPr marL="228600" indent="-228600">
              <a:buAutoNum type="arabicParenR"/>
            </a:pPr>
            <a:r>
              <a:rPr lang="fr-FR" baseline="0" dirty="0" smtClean="0"/>
              <a:t>Afin que le jeu reste captivant nous avons </a:t>
            </a:r>
            <a:r>
              <a:rPr lang="fr-FR" baseline="0" dirty="0" err="1" smtClean="0"/>
              <a:t>decide</a:t>
            </a:r>
            <a:r>
              <a:rPr lang="fr-FR" baseline="0" dirty="0" smtClean="0"/>
              <a:t> d’imposer un temps limité pour remplir cette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mission</a:t>
            </a:r>
          </a:p>
          <a:p>
            <a:pPr marL="228600" indent="-228600">
              <a:buAutoNum type="arabicParenR"/>
            </a:pPr>
            <a:r>
              <a:rPr lang="fr-FR" baseline="0" dirty="0" smtClean="0"/>
              <a:t>Nous avons créer un mode Initiation afin que le joueur puisse approfondir les questions sur lesquelles il a eu des difficultés dans le jeu grâce a des indices et des explications fournies uniquement dans ce mode et le Mode SCORE qui permet de voir son </a:t>
            </a:r>
            <a:r>
              <a:rPr lang="fr-FR" baseline="0" dirty="0" err="1" smtClean="0"/>
              <a:t>evolution</a:t>
            </a:r>
            <a:r>
              <a:rPr lang="fr-FR" baseline="0" dirty="0" smtClean="0"/>
              <a:t> au fur et a mesure </a:t>
            </a:r>
          </a:p>
          <a:p>
            <a:pPr marL="228600" indent="-228600">
              <a:buAutoNum type="arabicParenR"/>
            </a:pPr>
            <a:r>
              <a:rPr lang="fr-FR" baseline="0" dirty="0" smtClean="0"/>
              <a:t>Nous avons mis en place un </a:t>
            </a:r>
            <a:r>
              <a:rPr lang="fr-FR" baseline="0" dirty="0" err="1" smtClean="0"/>
              <a:t>systeme</a:t>
            </a:r>
            <a:r>
              <a:rPr lang="fr-FR" baseline="0" dirty="0" smtClean="0"/>
              <a:t> de niveau , qui consiste a augmenter le nombre de mission a remplir en fonction de l’avancement dans le jeu ( avancement qui est </a:t>
            </a:r>
            <a:r>
              <a:rPr lang="fr-FR" baseline="0" dirty="0" err="1" smtClean="0"/>
              <a:t>defini</a:t>
            </a:r>
            <a:r>
              <a:rPr lang="fr-FR" baseline="0" dirty="0" smtClean="0"/>
              <a:t> par le nombre d’objets que l’on a ramener a son </a:t>
            </a:r>
            <a:r>
              <a:rPr lang="fr-FR" baseline="0" dirty="0" err="1" smtClean="0"/>
              <a:t>proprietaire</a:t>
            </a:r>
            <a:r>
              <a:rPr lang="fr-FR" baseline="0" dirty="0" smtClean="0"/>
              <a:t> 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2BBEE-1299-8740-ABEF-E548219489B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68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2BBEE-1299-8740-ABEF-E548219489B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83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Tout</a:t>
            </a:r>
            <a:r>
              <a:rPr lang="fr-FR" baseline="0" dirty="0" smtClean="0"/>
              <a:t> au long du projet nous avons rencontres quelques problèmes:</a:t>
            </a:r>
          </a:p>
          <a:p>
            <a:pPr marL="228600" indent="-228600">
              <a:buAutoNum type="arabicParenR"/>
            </a:pPr>
            <a:r>
              <a:rPr lang="fr-FR" baseline="0" dirty="0" smtClean="0"/>
              <a:t>La compatibilité  entre les différentes machines virtuelles Java qui ne lisent pas toutes le code de la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maniere</a:t>
            </a:r>
            <a:r>
              <a:rPr lang="fr-FR" baseline="0" dirty="0" smtClean="0"/>
              <a:t> </a:t>
            </a:r>
          </a:p>
          <a:p>
            <a:pPr marL="228600" indent="-228600">
              <a:buAutoNum type="arabicParenR"/>
            </a:pPr>
            <a:r>
              <a:rPr lang="fr-FR" baseline="0" dirty="0" err="1" smtClean="0"/>
              <a:t>Difficultes</a:t>
            </a:r>
            <a:endParaRPr lang="fr-FR" baseline="0" dirty="0" smtClean="0"/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Bug si il y a trop de patients sur la carte, </a:t>
            </a:r>
            <a:r>
              <a:rPr lang="fr-FR" baseline="0" dirty="0" err="1" smtClean="0"/>
              <a:t>Resolu</a:t>
            </a:r>
            <a:r>
              <a:rPr lang="fr-FR" baseline="0" dirty="0" smtClean="0"/>
              <a:t> en </a:t>
            </a:r>
            <a:r>
              <a:rPr lang="fr-FR" baseline="0" dirty="0" err="1" smtClean="0"/>
              <a:t>creant</a:t>
            </a:r>
            <a:r>
              <a:rPr lang="fr-FR" baseline="0" dirty="0" smtClean="0"/>
              <a:t> des Threads et en comptant le nombre </a:t>
            </a:r>
            <a:r>
              <a:rPr lang="fr-FR" baseline="0" dirty="0" err="1" smtClean="0"/>
              <a:t>delements</a:t>
            </a:r>
            <a:r>
              <a:rPr lang="fr-FR" baseline="0" dirty="0" smtClean="0"/>
              <a:t> sur la carte 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err="1" smtClean="0"/>
              <a:t>Probleme</a:t>
            </a:r>
            <a:r>
              <a:rPr lang="fr-FR" baseline="0" dirty="0" smtClean="0"/>
              <a:t> pour relier les objets aux patients, </a:t>
            </a:r>
            <a:r>
              <a:rPr lang="fr-FR" baseline="0" dirty="0" err="1" smtClean="0"/>
              <a:t>Resolu</a:t>
            </a:r>
            <a:r>
              <a:rPr lang="fr-FR" baseline="0" dirty="0" smtClean="0"/>
              <a:t> avec un system d’ID </a:t>
            </a:r>
            <a:r>
              <a:rPr lang="fr-FR" baseline="0" dirty="0" err="1" smtClean="0"/>
              <a:t>deffinissant</a:t>
            </a:r>
            <a:r>
              <a:rPr lang="fr-FR" baseline="0" dirty="0" smtClean="0"/>
              <a:t> chaque patient.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Jeu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trop long, car le jeu </a:t>
            </a:r>
            <a:r>
              <a:rPr lang="fr-FR" baseline="0" dirty="0" err="1" smtClean="0"/>
              <a:t>chrgait</a:t>
            </a:r>
            <a:r>
              <a:rPr lang="fr-FR" baseline="0" dirty="0" smtClean="0"/>
              <a:t> les images au fur et a mesure(comme au DS) </a:t>
            </a:r>
            <a:r>
              <a:rPr lang="fr-FR" baseline="0" dirty="0" smtClean="0">
                <a:sym typeface="Wingdings"/>
              </a:rPr>
              <a:t> </a:t>
            </a:r>
            <a:r>
              <a:rPr lang="fr-FR" baseline="0" dirty="0" err="1" smtClean="0">
                <a:sym typeface="Wingdings"/>
              </a:rPr>
              <a:t>Resolu</a:t>
            </a:r>
            <a:r>
              <a:rPr lang="fr-FR" baseline="0" dirty="0" smtClean="0">
                <a:sym typeface="Wingdings"/>
              </a:rPr>
              <a:t> en </a:t>
            </a:r>
            <a:r>
              <a:rPr lang="fr-FR" baseline="0" dirty="0" err="1" smtClean="0">
                <a:sym typeface="Wingdings"/>
              </a:rPr>
              <a:t>chargant</a:t>
            </a:r>
            <a:r>
              <a:rPr lang="fr-FR" baseline="0" dirty="0" smtClean="0">
                <a:sym typeface="Wingdings"/>
              </a:rPr>
              <a:t> en </a:t>
            </a:r>
            <a:r>
              <a:rPr lang="fr-FR" baseline="0" dirty="0" err="1" smtClean="0">
                <a:sym typeface="Wingdings"/>
              </a:rPr>
              <a:t>memoire</a:t>
            </a:r>
            <a:r>
              <a:rPr lang="fr-FR" baseline="0" dirty="0" smtClean="0">
                <a:sym typeface="Wingdings"/>
              </a:rPr>
              <a:t> tous les </a:t>
            </a:r>
            <a:r>
              <a:rPr lang="fr-FR" baseline="0" dirty="0" err="1" smtClean="0">
                <a:sym typeface="Wingdings"/>
              </a:rPr>
              <a:t>elements</a:t>
            </a:r>
            <a:r>
              <a:rPr lang="fr-FR" baseline="0" dirty="0" smtClean="0">
                <a:sym typeface="Wingdings"/>
              </a:rPr>
              <a:t> et images. Car le plus long en Java est la lecture de fichier sur le disque dur, plus que les calculs.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err="1" smtClean="0">
                <a:sym typeface="Wingdings"/>
              </a:rPr>
              <a:t>Systeme</a:t>
            </a:r>
            <a:r>
              <a:rPr lang="fr-FR" baseline="0" dirty="0" smtClean="0">
                <a:sym typeface="Wingdings"/>
              </a:rPr>
              <a:t> de singleton pour pouvoir notifier des patients.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>
                <a:sym typeface="Wingdings"/>
              </a:rPr>
              <a:t>Lecture Fichier </a:t>
            </a:r>
            <a:r>
              <a:rPr lang="fr-FR" baseline="0" dirty="0" err="1" smtClean="0">
                <a:sym typeface="Wingdings"/>
              </a:rPr>
              <a:t>Xml</a:t>
            </a:r>
            <a:endParaRPr lang="fr-FR" baseline="0" dirty="0" smtClean="0">
              <a:sym typeface="Wingdings"/>
            </a:endParaRP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err="1" smtClean="0">
                <a:sym typeface="Wingdings"/>
              </a:rPr>
              <a:t>Difficultee</a:t>
            </a:r>
            <a:r>
              <a:rPr lang="fr-FR" baseline="0" dirty="0" smtClean="0">
                <a:sym typeface="Wingdings"/>
              </a:rPr>
              <a:t> de trouver des images libres de droits et acceptable pour le Jeu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>
              <a:sym typeface="Wingding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 smtClean="0">
                <a:sym typeface="Wingdings"/>
              </a:rPr>
              <a:t>Difficultes</a:t>
            </a:r>
            <a:r>
              <a:rPr lang="fr-FR" baseline="0" dirty="0" smtClean="0">
                <a:sym typeface="Wingdings"/>
              </a:rPr>
              <a:t> pour trouver les questions&gt; Questions sur le handicap pas assez </a:t>
            </a:r>
            <a:r>
              <a:rPr lang="fr-FR" baseline="0" dirty="0" err="1" smtClean="0">
                <a:sym typeface="Wingdings"/>
              </a:rPr>
              <a:t>pertinantes</a:t>
            </a:r>
            <a:endParaRPr lang="fr-FR" baseline="0" dirty="0" smtClean="0">
              <a:sym typeface="Wingding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>
              <a:sym typeface="Wingding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 smtClean="0">
                <a:sym typeface="Wingdings"/>
              </a:rPr>
              <a:t>Decouverte</a:t>
            </a:r>
            <a:r>
              <a:rPr lang="fr-FR" baseline="0" dirty="0" smtClean="0">
                <a:sym typeface="Wingdings"/>
              </a:rPr>
              <a:t> du </a:t>
            </a:r>
            <a:r>
              <a:rPr lang="fr-FR" baseline="0" dirty="0" err="1" smtClean="0">
                <a:sym typeface="Wingdings"/>
              </a:rPr>
              <a:t>languages</a:t>
            </a:r>
            <a:r>
              <a:rPr lang="fr-FR" baseline="0" dirty="0" smtClean="0">
                <a:sym typeface="Wingdings"/>
              </a:rPr>
              <a:t> </a:t>
            </a:r>
            <a:r>
              <a:rPr lang="fr-FR" baseline="0" dirty="0" err="1" smtClean="0">
                <a:sym typeface="Wingdings"/>
              </a:rPr>
              <a:t>Xml</a:t>
            </a:r>
            <a:r>
              <a:rPr lang="fr-FR" baseline="0" dirty="0" smtClean="0">
                <a:sym typeface="Wingdings"/>
              </a:rPr>
              <a:t> et html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>
              <a:sym typeface="Wingdings"/>
            </a:endParaRP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>
              <a:sym typeface="Wingdings"/>
            </a:endParaRP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>
              <a:sym typeface="Wingdings"/>
            </a:endParaRP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2BBEE-1299-8740-ABEF-E548219489B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13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 smtClean="0"/>
              <a:t>Nous avons pu voir tout au long de projet que l’organisation dans l’</a:t>
            </a:r>
            <a:r>
              <a:rPr lang="fr-FR" baseline="0" dirty="0" err="1" smtClean="0"/>
              <a:t>equipe</a:t>
            </a:r>
            <a:r>
              <a:rPr lang="fr-FR" baseline="0" dirty="0" smtClean="0"/>
              <a:t> est </a:t>
            </a:r>
            <a:r>
              <a:rPr lang="fr-FR" baseline="0" dirty="0" err="1" smtClean="0"/>
              <a:t>primmordiale</a:t>
            </a:r>
            <a:r>
              <a:rPr lang="fr-FR" baseline="0" dirty="0" smtClean="0"/>
              <a:t>, fort heureusement nous avons su déléguer les taches et chacun s’est occup</a:t>
            </a:r>
            <a:r>
              <a:rPr lang="fr-FR" baseline="0" dirty="0" smtClean="0"/>
              <a:t>é de ce qu’il savait ou pouvait faire sans ralentir les autres du groupes , notamment le SVN qui nous a bien aidé une fois que nous l’avions bien pris en main.</a:t>
            </a:r>
          </a:p>
          <a:p>
            <a:pPr marL="228600" indent="-228600">
              <a:buAutoNum type="arabicParenR"/>
            </a:pPr>
            <a:r>
              <a:rPr lang="fr-FR" baseline="0" dirty="0" smtClean="0"/>
              <a:t> Le projet termin</a:t>
            </a:r>
            <a:r>
              <a:rPr lang="fr-FR" baseline="0" dirty="0" smtClean="0"/>
              <a:t>é , nous pouvons aujourd’hui affirmer que nous avons valide les exigences </a:t>
            </a:r>
            <a:r>
              <a:rPr lang="fr-FR" baseline="0" dirty="0" err="1" smtClean="0"/>
              <a:t>annoncees</a:t>
            </a:r>
            <a:r>
              <a:rPr lang="fr-FR" baseline="0" dirty="0" smtClean="0"/>
              <a:t> par le cahier des charges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du projet. Nous sommes </a:t>
            </a:r>
            <a:r>
              <a:rPr lang="fr-FR" baseline="0" dirty="0" err="1" smtClean="0"/>
              <a:t>plutot</a:t>
            </a:r>
            <a:r>
              <a:rPr lang="fr-FR" baseline="0" dirty="0" smtClean="0"/>
              <a:t> content du résultat final vis a vis de ce que nous imaginions au </a:t>
            </a:r>
            <a:r>
              <a:rPr lang="fr-FR" baseline="0" dirty="0" err="1" smtClean="0"/>
              <a:t>depart</a:t>
            </a:r>
            <a:r>
              <a:rPr lang="fr-FR" baseline="0" dirty="0" smtClean="0"/>
              <a:t>.</a:t>
            </a:r>
          </a:p>
          <a:p>
            <a:pPr marL="228600" indent="-228600">
              <a:buAutoNum type="arabicParenR"/>
            </a:pPr>
            <a:r>
              <a:rPr lang="fr-FR" baseline="0" dirty="0" smtClean="0"/>
              <a:t>A travers la recherche de questions pour la base de </a:t>
            </a:r>
            <a:r>
              <a:rPr lang="fr-FR" baseline="0" dirty="0" err="1" smtClean="0"/>
              <a:t>donnee</a:t>
            </a:r>
            <a:r>
              <a:rPr lang="fr-FR" baseline="0" dirty="0" smtClean="0"/>
              <a:t> ( et aussi lorsque nous avons effectue l’</a:t>
            </a:r>
            <a:r>
              <a:rPr lang="fr-FR" baseline="0" dirty="0" err="1" smtClean="0"/>
              <a:t>etat</a:t>
            </a:r>
            <a:r>
              <a:rPr lang="fr-FR" baseline="0" dirty="0" smtClean="0"/>
              <a:t> de l’art pour le cahier des charges ) nous avons appris beaucoup de choses sur le handicap</a:t>
            </a:r>
          </a:p>
          <a:p>
            <a:pPr marL="228600" indent="-228600">
              <a:buAutoNum type="arabicParenR"/>
            </a:pPr>
            <a:r>
              <a:rPr lang="fr-FR" baseline="0" dirty="0" smtClean="0"/>
              <a:t>De plus notre niveau en programmation a </a:t>
            </a:r>
            <a:r>
              <a:rPr lang="fr-FR" baseline="0" dirty="0" err="1" smtClean="0"/>
              <a:t>evolue</a:t>
            </a:r>
            <a:r>
              <a:rPr lang="fr-FR" baseline="0" dirty="0" smtClean="0"/>
              <a:t> et nous comprenons </a:t>
            </a:r>
            <a:r>
              <a:rPr lang="fr-FR" baseline="0" dirty="0" err="1" smtClean="0"/>
              <a:t>desormais</a:t>
            </a:r>
            <a:r>
              <a:rPr lang="fr-FR" baseline="0" dirty="0" smtClean="0"/>
              <a:t> certaines choses qui restaient floues en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de projet ( plus toutes les nouvelles choses que nous avons appris 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2BBEE-1299-8740-ABEF-E548219489B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85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met la base de donnée</a:t>
            </a:r>
            <a:r>
              <a:rPr lang="fr-FR" baseline="0" dirty="0" smtClean="0"/>
              <a:t> en ligne sur un serveur et on peut modifier directement les questions sur le serveur ( voir une </a:t>
            </a:r>
            <a:r>
              <a:rPr lang="fr-FR" baseline="0" dirty="0" err="1" smtClean="0"/>
              <a:t>possibilite</a:t>
            </a:r>
            <a:r>
              <a:rPr lang="fr-FR" baseline="0" dirty="0" smtClean="0"/>
              <a:t> que </a:t>
            </a:r>
            <a:r>
              <a:rPr lang="fr-FR" baseline="0" dirty="0" err="1" smtClean="0"/>
              <a:t>HandizGoud</a:t>
            </a:r>
            <a:r>
              <a:rPr lang="fr-FR" baseline="0" dirty="0" smtClean="0"/>
              <a:t> puisse modifier les questions et propager le jeu )</a:t>
            </a:r>
          </a:p>
          <a:p>
            <a:r>
              <a:rPr lang="fr-FR" baseline="0" dirty="0" smtClean="0"/>
              <a:t>De plus nous avons un contact avec l’APF ( association des paralyses de France ) qui pourraient aussi dans l’</a:t>
            </a:r>
            <a:r>
              <a:rPr lang="fr-FR" baseline="0" dirty="0" err="1" smtClean="0"/>
              <a:t>ideal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deployer</a:t>
            </a:r>
            <a:r>
              <a:rPr lang="fr-FR" baseline="0" dirty="0" smtClean="0"/>
              <a:t> le jeu afin d’amplifier son utilit</a:t>
            </a:r>
            <a:r>
              <a:rPr lang="fr-FR" baseline="0" dirty="0" smtClean="0"/>
              <a:t>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2BBEE-1299-8740-ABEF-E548219489B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1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199" y="697753"/>
            <a:ext cx="8228013" cy="1927225"/>
          </a:xfrm>
        </p:spPr>
        <p:txBody>
          <a:bodyPr/>
          <a:lstStyle/>
          <a:p>
            <a:r>
              <a:rPr lang="fr-FR" dirty="0" smtClean="0"/>
              <a:t>Soutenance Projet Info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301998" y="3819518"/>
            <a:ext cx="2948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 smtClean="0">
                <a:solidFill>
                  <a:schemeClr val="bg1"/>
                </a:solidFill>
              </a:rPr>
              <a:t>Réalisé par :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Prely Bertrand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Wahbi Amine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Kitane Mehdi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Laurenson Pierre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8" name="Image 7" descr="insa lyon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30" y="5766656"/>
            <a:ext cx="1988670" cy="10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7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Envisageables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764117"/>
            <a:ext cx="7662864" cy="3600823"/>
          </a:xfrm>
        </p:spPr>
        <p:txBody>
          <a:bodyPr>
            <a:noAutofit/>
          </a:bodyPr>
          <a:lstStyle/>
          <a:p>
            <a:r>
              <a:rPr lang="fr-FR" sz="2400" dirty="0" smtClean="0"/>
              <a:t>Possibilité de mettre à jour la base de donnée en ligne</a:t>
            </a:r>
          </a:p>
          <a:p>
            <a:r>
              <a:rPr lang="fr-FR" sz="2400" dirty="0" smtClean="0"/>
              <a:t>Création d’environnements supplémentaires plus variés</a:t>
            </a:r>
          </a:p>
          <a:p>
            <a:r>
              <a:rPr lang="fr-FR" sz="2400" dirty="0" smtClean="0"/>
              <a:t>Elargir la diversité des thèmes abordés</a:t>
            </a:r>
          </a:p>
          <a:p>
            <a:r>
              <a:rPr lang="fr-FR" sz="2400" dirty="0" smtClean="0"/>
              <a:t>Implanter </a:t>
            </a:r>
            <a:r>
              <a:rPr lang="fr-FR" sz="2400" dirty="0" smtClean="0"/>
              <a:t>des niveaux de difficulté dans les questions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</p:txBody>
      </p:sp>
      <p:pic>
        <p:nvPicPr>
          <p:cNvPr id="5" name="Image 4" descr="insa ly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30" y="5766656"/>
            <a:ext cx="1988670" cy="10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7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569882"/>
            <a:ext cx="7662864" cy="3975381"/>
          </a:xfrm>
        </p:spPr>
        <p:txBody>
          <a:bodyPr/>
          <a:lstStyle/>
          <a:p>
            <a:r>
              <a:rPr lang="fr-FR" sz="2800" dirty="0" smtClean="0"/>
              <a:t>Désir de réaliser un Jeu ludique et original</a:t>
            </a:r>
          </a:p>
          <a:p>
            <a:r>
              <a:rPr lang="fr-FR" sz="2800" dirty="0"/>
              <a:t>Captiver l’attention du </a:t>
            </a:r>
            <a:r>
              <a:rPr lang="fr-FR" sz="2800" dirty="0" smtClean="0"/>
              <a:t>joueur</a:t>
            </a:r>
          </a:p>
          <a:p>
            <a:r>
              <a:rPr lang="fr-FR" sz="2800" dirty="0" smtClean="0"/>
              <a:t>Relier ce Jeu au monde du Handicap</a:t>
            </a:r>
          </a:p>
          <a:p>
            <a:r>
              <a:rPr lang="fr-FR" sz="2800" dirty="0" smtClean="0"/>
              <a:t>Sensibiliser et lutter contre les lieux communs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insa ly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30" y="5766656"/>
            <a:ext cx="1988670" cy="10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5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14082"/>
            <a:ext cx="8229600" cy="1143000"/>
          </a:xfrm>
        </p:spPr>
        <p:txBody>
          <a:bodyPr/>
          <a:lstStyle/>
          <a:p>
            <a:r>
              <a:rPr lang="fr-FR" sz="5400" b="1" dirty="0" err="1" smtClean="0"/>
              <a:t>Handiz’Game</a:t>
            </a:r>
            <a:endParaRPr lang="fr-FR" sz="5400" b="1" dirty="0"/>
          </a:p>
        </p:txBody>
      </p:sp>
      <p:pic>
        <p:nvPicPr>
          <p:cNvPr id="6" name="Image 5" descr="Am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6" y="2451133"/>
            <a:ext cx="5183094" cy="3635902"/>
          </a:xfrm>
          <a:prstGeom prst="rect">
            <a:avLst/>
          </a:prstGeom>
        </p:spPr>
      </p:pic>
      <p:pic>
        <p:nvPicPr>
          <p:cNvPr id="7" name="Image 6" descr="insa lyon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30" y="5766656"/>
            <a:ext cx="1988670" cy="10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1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Principaux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575858"/>
            <a:ext cx="7662864" cy="3267169"/>
          </a:xfrm>
        </p:spPr>
        <p:txBody>
          <a:bodyPr>
            <a:normAutofit/>
          </a:bodyPr>
          <a:lstStyle/>
          <a:p>
            <a:r>
              <a:rPr lang="fr-FR" sz="2400" dirty="0" smtClean="0"/>
              <a:t>Un jeu basé sur une recherche d’objets</a:t>
            </a:r>
          </a:p>
          <a:p>
            <a:endParaRPr lang="fr-FR" sz="2400" dirty="0" smtClean="0"/>
          </a:p>
          <a:p>
            <a:r>
              <a:rPr lang="fr-FR" sz="2400" dirty="0" smtClean="0"/>
              <a:t>Instruire le joueur au travers d’un Quizz</a:t>
            </a:r>
          </a:p>
          <a:p>
            <a:endParaRPr lang="fr-FR" sz="2400" dirty="0" smtClean="0"/>
          </a:p>
          <a:p>
            <a:r>
              <a:rPr lang="fr-FR" sz="2400" dirty="0" smtClean="0"/>
              <a:t>Permettre au joueur de s’entrainer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5" name="Image 4" descr="insa ly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30" y="5766656"/>
            <a:ext cx="1988670" cy="10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Principales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366682"/>
            <a:ext cx="7403166" cy="3863151"/>
          </a:xfrm>
        </p:spPr>
        <p:txBody>
          <a:bodyPr>
            <a:noAutofit/>
          </a:bodyPr>
          <a:lstStyle/>
          <a:p>
            <a:r>
              <a:rPr lang="fr-FR" sz="2400" dirty="0" smtClean="0"/>
              <a:t>Se déplacer sur une </a:t>
            </a:r>
            <a:r>
              <a:rPr lang="fr-FR" sz="2400" dirty="0"/>
              <a:t>carte et </a:t>
            </a:r>
            <a:r>
              <a:rPr lang="fr-FR" sz="2400" dirty="0" smtClean="0"/>
              <a:t>interagir</a:t>
            </a:r>
            <a:endParaRPr lang="fr-FR" sz="2400" dirty="0" smtClean="0"/>
          </a:p>
          <a:p>
            <a:r>
              <a:rPr lang="fr-FR" sz="2400" dirty="0" smtClean="0"/>
              <a:t>Présence </a:t>
            </a:r>
            <a:r>
              <a:rPr lang="fr-FR" sz="2400" dirty="0" smtClean="0"/>
              <a:t>d’une base de donnée sur le Handicap</a:t>
            </a:r>
          </a:p>
          <a:p>
            <a:r>
              <a:rPr lang="fr-FR" sz="2400" dirty="0"/>
              <a:t>Répondre </a:t>
            </a:r>
            <a:r>
              <a:rPr lang="fr-FR" sz="2400" dirty="0" smtClean="0"/>
              <a:t>à</a:t>
            </a:r>
            <a:r>
              <a:rPr lang="fr-FR" sz="2400" dirty="0" smtClean="0"/>
              <a:t> </a:t>
            </a:r>
            <a:r>
              <a:rPr lang="fr-FR" sz="2400" dirty="0"/>
              <a:t>des questions sur le </a:t>
            </a:r>
            <a:r>
              <a:rPr lang="fr-FR" sz="2400" dirty="0" smtClean="0"/>
              <a:t>Handicap en temps limit</a:t>
            </a:r>
            <a:r>
              <a:rPr lang="fr-FR" sz="2400" dirty="0" smtClean="0"/>
              <a:t>é</a:t>
            </a:r>
            <a:endParaRPr lang="fr-FR" sz="2400" dirty="0" smtClean="0"/>
          </a:p>
          <a:p>
            <a:r>
              <a:rPr lang="fr-FR" sz="2400" dirty="0" smtClean="0"/>
              <a:t>Offrir </a:t>
            </a:r>
            <a:r>
              <a:rPr lang="fr-FR" sz="2400" dirty="0" smtClean="0"/>
              <a:t>au joueur la possibilité de s’améliorer</a:t>
            </a:r>
          </a:p>
          <a:p>
            <a:r>
              <a:rPr lang="fr-FR" sz="2400" dirty="0" smtClean="0"/>
              <a:t>Confronter le joueur a différents niveaux de difficultés </a:t>
            </a:r>
          </a:p>
          <a:p>
            <a:endParaRPr lang="fr-FR" sz="2400" dirty="0" smtClean="0"/>
          </a:p>
          <a:p>
            <a:endParaRPr lang="fr-FR" sz="2400" dirty="0"/>
          </a:p>
        </p:txBody>
      </p:sp>
      <p:pic>
        <p:nvPicPr>
          <p:cNvPr id="4" name="Image 3" descr="insa ly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30" y="5766656"/>
            <a:ext cx="1988670" cy="10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6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4741"/>
          </a:xfrm>
        </p:spPr>
        <p:txBody>
          <a:bodyPr/>
          <a:lstStyle/>
          <a:p>
            <a:r>
              <a:rPr lang="fr-FR" dirty="0" smtClean="0"/>
              <a:t>Cycle du Jeu</a:t>
            </a:r>
            <a:endParaRPr lang="fr-FR" dirty="0"/>
          </a:p>
        </p:txBody>
      </p:sp>
      <p:pic>
        <p:nvPicPr>
          <p:cNvPr id="5" name="Image 4" descr="CasDutilis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881"/>
            <a:ext cx="9144001" cy="54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4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6" name="Image 5" descr="Capture d’écran 2013-06-04 à 09.05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8" y="1488141"/>
            <a:ext cx="7177741" cy="51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4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Compatibilité Java </a:t>
            </a:r>
            <a:endParaRPr lang="fr-FR" sz="2400" dirty="0" smtClean="0"/>
          </a:p>
          <a:p>
            <a:r>
              <a:rPr lang="fr-FR" sz="2400" dirty="0" smtClean="0"/>
              <a:t>Petites difficultés résolues </a:t>
            </a:r>
            <a:endParaRPr lang="fr-FR" sz="2400" dirty="0" smtClean="0"/>
          </a:p>
          <a:p>
            <a:r>
              <a:rPr lang="fr-FR" sz="2400" dirty="0" smtClean="0"/>
              <a:t>Difficultés de trouver des questions</a:t>
            </a:r>
          </a:p>
          <a:p>
            <a:r>
              <a:rPr lang="fr-FR" sz="2400" dirty="0" smtClean="0"/>
              <a:t>Découverte </a:t>
            </a:r>
            <a:r>
              <a:rPr lang="fr-FR" sz="2400" dirty="0" smtClean="0"/>
              <a:t>d’autres langages</a:t>
            </a:r>
          </a:p>
          <a:p>
            <a:endParaRPr lang="fr-FR" sz="2400" dirty="0" smtClean="0"/>
          </a:p>
          <a:p>
            <a:endParaRPr lang="fr-FR" sz="2400" dirty="0"/>
          </a:p>
        </p:txBody>
      </p:sp>
      <p:pic>
        <p:nvPicPr>
          <p:cNvPr id="4" name="Image 3" descr="insa ly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30" y="5766656"/>
            <a:ext cx="1988670" cy="10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2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Un travail d’équipe</a:t>
            </a:r>
          </a:p>
          <a:p>
            <a:r>
              <a:rPr lang="fr-FR" sz="2400" dirty="0" smtClean="0"/>
              <a:t>Un cahier des charges rempli</a:t>
            </a:r>
          </a:p>
          <a:p>
            <a:r>
              <a:rPr lang="fr-FR" sz="2400" dirty="0" smtClean="0"/>
              <a:t>Un apprentissage sur le Handicap tout au long du projet</a:t>
            </a:r>
          </a:p>
          <a:p>
            <a:r>
              <a:rPr lang="fr-FR" sz="2400" dirty="0" smtClean="0"/>
              <a:t>Progression au niveau de la programmation 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4" name="Image 3" descr="insa ly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30" y="5766656"/>
            <a:ext cx="1988670" cy="10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5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877</TotalTime>
  <Words>966</Words>
  <Application>Microsoft Macintosh PowerPoint</Application>
  <PresentationFormat>Présentation à l'écran (4:3)</PresentationFormat>
  <Paragraphs>86</Paragraphs>
  <Slides>10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Genesis</vt:lpstr>
      <vt:lpstr>Soutenance Projet Info</vt:lpstr>
      <vt:lpstr>Motivations</vt:lpstr>
      <vt:lpstr>Handiz’Game</vt:lpstr>
      <vt:lpstr>Objectifs Principaux</vt:lpstr>
      <vt:lpstr>Fonctions Principales</vt:lpstr>
      <vt:lpstr>Cycle du Jeu</vt:lpstr>
      <vt:lpstr>Démonstration</vt:lpstr>
      <vt:lpstr>Problèmes rencontrés </vt:lpstr>
      <vt:lpstr>Conclusion</vt:lpstr>
      <vt:lpstr>Améliorations Envisageables</vt:lpstr>
    </vt:vector>
  </TitlesOfParts>
  <Company>LAURENSON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Handiz’Game</dc:title>
  <dc:creator>Pierre Laurenson</dc:creator>
  <cp:lastModifiedBy>Pierre Laurenson</cp:lastModifiedBy>
  <cp:revision>21</cp:revision>
  <dcterms:created xsi:type="dcterms:W3CDTF">2013-06-03T18:02:29Z</dcterms:created>
  <dcterms:modified xsi:type="dcterms:W3CDTF">2013-06-04T10:08:41Z</dcterms:modified>
</cp:coreProperties>
</file>