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8AE1-1B8C-4CD4-AB40-799B734666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9D3F-300A-4980-BCD7-D2797BFE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- TextBox"/>
          <p:cNvSpPr txBox="1">
            <a:spLocks noChangeArrowheads="1"/>
          </p:cNvSpPr>
          <p:nvPr/>
        </p:nvSpPr>
        <p:spPr bwMode="auto">
          <a:xfrm>
            <a:off x="14288" y="-16911"/>
            <a:ext cx="5832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l-GR" sz="1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Νέο </a:t>
            </a:r>
            <a:r>
              <a:rPr lang="en-US" altLang="el-GR" sz="1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Intranet</a:t>
            </a:r>
            <a:endParaRPr lang="el-GR" altLang="el-GR" sz="1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90913"/>
            <a:ext cx="109749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808"/>
            <a:ext cx="2513909" cy="76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75" y="611897"/>
            <a:ext cx="2638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288" y="1261706"/>
            <a:ext cx="1472942" cy="34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Η ΤΡΑΠΕΖΑ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16" y="3862967"/>
            <a:ext cx="767331" cy="15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Διευθύνσεις</a:t>
            </a:r>
            <a:endParaRPr lang="el-GR" sz="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29286" y="1256870"/>
            <a:ext cx="1472942" cy="35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ESG</a:t>
            </a:r>
            <a:endParaRPr lang="el-GR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1788" y="1256870"/>
            <a:ext cx="1472942" cy="35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ΕΠΙΚΟΙΝΩΝΙΑ</a:t>
            </a:r>
            <a:endParaRPr lang="el-GR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25537" y="1270918"/>
            <a:ext cx="1472943" cy="34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ΑΝΘΡΩΠΟΙ</a:t>
            </a:r>
            <a:endParaRPr lang="el-GR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18038" y="1250602"/>
            <a:ext cx="1472942" cy="34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ΠΡΟΪΟΝΤΑ</a:t>
            </a:r>
            <a:endParaRPr lang="el-GR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75300" y="1233885"/>
            <a:ext cx="1472942" cy="34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ΠΕΡΙΣΣΟΤΕΡΑ</a:t>
            </a:r>
            <a:endParaRPr lang="el-GR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987" y="1228112"/>
            <a:ext cx="1487553" cy="4267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20884" y="3813683"/>
            <a:ext cx="7282248" cy="1877437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ΝΕΑ / ΑΝΑΚΟΙΝΩΣΕΙΣ</a:t>
            </a:r>
            <a:endParaRPr lang="el-GR" sz="16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l-GR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630238"/>
            <a:r>
              <a:rPr lang="el-GR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Εσωτερικά νέα		Δελτία </a:t>
            </a:r>
            <a:r>
              <a:rPr lang="el-GR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τύπου</a:t>
            </a:r>
          </a:p>
          <a:p>
            <a:pPr defTabSz="630238"/>
            <a:r>
              <a:rPr lang="el-GR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l-GR" sz="16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630238"/>
            <a:r>
              <a:rPr lang="el-GR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l-GR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Νέες θέσεις Εργασίας	Πολιτικ</a:t>
            </a:r>
            <a:r>
              <a:rPr lang="el-GR" sz="1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ές που πρέπει να διαβάσω </a:t>
            </a:r>
            <a:endParaRPr lang="el-GR" sz="16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l-GR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l-GR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" y="3391426"/>
            <a:ext cx="734789" cy="45924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9216" y="4581609"/>
            <a:ext cx="734789" cy="10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  <a:r>
              <a:rPr lang="el-GR" sz="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ιαδικασίες</a:t>
            </a:r>
            <a:endParaRPr lang="el-GR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6" y="4099962"/>
            <a:ext cx="734789" cy="46480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93245" y="6000116"/>
            <a:ext cx="724319" cy="209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Χρήσιμοι Σύνδεσμοι</a:t>
            </a:r>
            <a:endParaRPr lang="el-GR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5" y="5542811"/>
            <a:ext cx="724319" cy="4525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86" y="6213781"/>
            <a:ext cx="777801" cy="46796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9686" y="6681745"/>
            <a:ext cx="767331" cy="15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Αρχείο Νέων</a:t>
            </a:r>
            <a:endParaRPr lang="el-GR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0884" y="1744623"/>
            <a:ext cx="7282248" cy="187642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9216" y="5274987"/>
            <a:ext cx="734789" cy="10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Συστήματα</a:t>
            </a:r>
            <a:endParaRPr lang="el-GR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29" y="4785075"/>
            <a:ext cx="766576" cy="46592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26549" y="3308330"/>
            <a:ext cx="1676400" cy="31146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07540" y="5691120"/>
            <a:ext cx="4011461" cy="11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Nikolakopoulos  Ioannis</dc:creator>
  <cp:lastModifiedBy>Nikolakopoulos  Ioannis</cp:lastModifiedBy>
  <cp:revision>18</cp:revision>
  <dcterms:created xsi:type="dcterms:W3CDTF">2023-10-11T08:06:15Z</dcterms:created>
  <dcterms:modified xsi:type="dcterms:W3CDTF">2023-10-24T10:34:08Z</dcterms:modified>
</cp:coreProperties>
</file>