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9"/>
    <p:restoredTop sz="92727"/>
  </p:normalViewPr>
  <p:slideViewPr>
    <p:cSldViewPr snapToGrid="0" snapToObjects="1">
      <p:cViewPr varScale="1">
        <p:scale>
          <a:sx n="78" d="100"/>
          <a:sy n="78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3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5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4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8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2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DF78-8F18-8E47-9079-2E6526483C98}" type="datetimeFigureOut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D2B0-6AE7-4C41-A805-AA0AE9C9D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210 – Communicating in Math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Events!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548BF045-7760-2A41-8691-AA3CB3922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80" y="1690688"/>
            <a:ext cx="6115311" cy="458648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36" y="0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1859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We will…</a:t>
            </a:r>
          </a:p>
          <a:p>
            <a:pPr lvl="0"/>
            <a:r>
              <a:rPr lang="en-US" dirty="0"/>
              <a:t>Validate each others efforts and contributions</a:t>
            </a:r>
          </a:p>
          <a:p>
            <a:pPr lvl="0"/>
            <a:r>
              <a:rPr lang="en-US" dirty="0"/>
              <a:t>Be patient and listen (really listen) to everyone’s ideas</a:t>
            </a:r>
          </a:p>
          <a:p>
            <a:pPr lvl="0"/>
            <a:r>
              <a:rPr lang="en-US" dirty="0"/>
              <a:t>Say your ideas even if you’re not sure it’s right. Participate!</a:t>
            </a:r>
          </a:p>
          <a:p>
            <a:pPr lvl="0"/>
            <a:r>
              <a:rPr lang="en-US" dirty="0"/>
              <a:t>Be open minded to other people’s ideas.</a:t>
            </a:r>
          </a:p>
          <a:p>
            <a:pPr lvl="0"/>
            <a:r>
              <a:rPr lang="en-US" dirty="0"/>
              <a:t>Not be bossy.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1247E0-DCEA-7F4A-8ACD-B42A82E0CC09}"/>
              </a:ext>
            </a:extLst>
          </p:cNvPr>
          <p:cNvSpPr txBox="1"/>
          <p:nvPr/>
        </p:nvSpPr>
        <p:spPr>
          <a:xfrm>
            <a:off x="6065133" y="1825625"/>
            <a:ext cx="48150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Dr. Keough will…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open to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Not move on too quickly if people don’t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Offer guidance but not give things away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38CDC4F3-EB41-3D41-8E94-452E76A99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892" y="2116899"/>
            <a:ext cx="9915710" cy="2981194"/>
          </a:xfrm>
        </p:spPr>
      </p:pic>
    </p:spTree>
    <p:extLst>
      <p:ext uri="{BB962C8B-B14F-4D97-AF65-F5344CB8AC3E}">
        <p14:creationId xmlns:p14="http://schemas.microsoft.com/office/powerpoint/2010/main" val="96439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1A684A46-8373-724F-BAB0-E66EADDB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058" y="1596316"/>
            <a:ext cx="7027884" cy="4277185"/>
          </a:xfrm>
        </p:spPr>
      </p:pic>
    </p:spTree>
    <p:extLst>
      <p:ext uri="{BB962C8B-B14F-4D97-AF65-F5344CB8AC3E}">
        <p14:creationId xmlns:p14="http://schemas.microsoft.com/office/powerpoint/2010/main" val="1167193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82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Math 210 – Communicating in Math</vt:lpstr>
      <vt:lpstr>Events!</vt:lpstr>
      <vt:lpstr>Group Norms</vt:lpstr>
      <vt:lpstr>20a</vt:lpstr>
      <vt:lpstr>20c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210 – Communicating in Math</dc:title>
  <dc:creator>Lauren Keough</dc:creator>
  <cp:lastModifiedBy>Lauren Keough</cp:lastModifiedBy>
  <cp:revision>18</cp:revision>
  <dcterms:created xsi:type="dcterms:W3CDTF">2017-08-25T18:11:23Z</dcterms:created>
  <dcterms:modified xsi:type="dcterms:W3CDTF">2019-02-20T12:18:52Z</dcterms:modified>
</cp:coreProperties>
</file>