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59"/>
    <p:restoredTop sz="92708"/>
  </p:normalViewPr>
  <p:slideViewPr>
    <p:cSldViewPr snapToGrid="0" snapToObjects="1">
      <p:cViewPr varScale="1">
        <p:scale>
          <a:sx n="89" d="100"/>
          <a:sy n="89" d="100"/>
        </p:scale>
        <p:origin x="20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3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4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0DF78-8F18-8E47-9079-2E6526483C9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2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210 – Communicating in Math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18590" cy="435133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We will…</a:t>
            </a:r>
          </a:p>
          <a:p>
            <a:pPr lvl="0"/>
            <a:r>
              <a:rPr lang="en-US" dirty="0"/>
              <a:t>Validate each others efforts and contributions</a:t>
            </a:r>
          </a:p>
          <a:p>
            <a:pPr lvl="0"/>
            <a:r>
              <a:rPr lang="en-US" dirty="0"/>
              <a:t>Be patient and listen (really listen) to everyone’s ideas</a:t>
            </a:r>
          </a:p>
          <a:p>
            <a:pPr lvl="0"/>
            <a:r>
              <a:rPr lang="en-US" dirty="0"/>
              <a:t>Say your ideas even if you’re not sure it’s right. Participate!</a:t>
            </a:r>
          </a:p>
          <a:p>
            <a:pPr lvl="0"/>
            <a:r>
              <a:rPr lang="en-US" dirty="0"/>
              <a:t>Be open minded to other people’s ideas.</a:t>
            </a:r>
          </a:p>
          <a:p>
            <a:pPr lvl="0"/>
            <a:r>
              <a:rPr lang="en-US" dirty="0"/>
              <a:t>Not be bossy.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247E0-DCEA-7F4A-8ACD-B42A82E0CC09}"/>
              </a:ext>
            </a:extLst>
          </p:cNvPr>
          <p:cNvSpPr txBox="1"/>
          <p:nvPr/>
        </p:nvSpPr>
        <p:spPr>
          <a:xfrm>
            <a:off x="6065133" y="1825625"/>
            <a:ext cx="481506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Dr. Keough will…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 open to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move on too quickly if people don’t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Offer guidance but not give things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B736-ABD4-8B47-9768-8E282E2C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 modulo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4B09F-9745-AD40-97E7-07D6A746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down the set of all integers congruent to 0 modulo 5 (in roster notation)</a:t>
            </a:r>
          </a:p>
          <a:p>
            <a:endParaRPr lang="en-US" dirty="0"/>
          </a:p>
          <a:p>
            <a:r>
              <a:rPr lang="en-US" dirty="0"/>
              <a:t>Do the same for congruent to 1 modulo 5, 2 modulo 5, 3 modulo 5, 4 modulo 5, …</a:t>
            </a:r>
          </a:p>
          <a:p>
            <a:endParaRPr lang="en-US" dirty="0"/>
          </a:p>
          <a:p>
            <a:r>
              <a:rPr lang="en-US" dirty="0"/>
              <a:t>What do </a:t>
            </a:r>
            <a:r>
              <a:rPr lang="en-US"/>
              <a:t>you notice?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1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Division Algorithm And Congruence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Think of 2-3 pairs of integers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with </a:t>
            </a:r>
            <a:r>
              <a:rPr lang="en-US" i="1" dirty="0"/>
              <a:t>b</a:t>
            </a:r>
            <a:r>
              <a:rPr lang="en-US" dirty="0"/>
              <a:t>&gt;0 (pick at least one negative value for </a:t>
            </a:r>
            <a:r>
              <a:rPr lang="en-US" i="1" dirty="0"/>
              <a:t>a</a:t>
            </a:r>
            <a:r>
              <a:rPr lang="en-US" dirty="0"/>
              <a:t>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Write down the unique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 that comes from the division algorithm.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Determine integer(s) </a:t>
            </a:r>
            <a:r>
              <a:rPr lang="en-US" i="1" dirty="0"/>
              <a:t>x </a:t>
            </a:r>
            <a:r>
              <a:rPr lang="en-US" dirty="0"/>
              <a:t>such that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x</a:t>
            </a:r>
            <a:r>
              <a:rPr lang="en-US" dirty="0"/>
              <a:t> (mod </a:t>
            </a:r>
            <a:r>
              <a:rPr lang="en-US" i="1" dirty="0"/>
              <a:t>b</a:t>
            </a:r>
            <a:r>
              <a:rPr lang="en-US" dirty="0"/>
              <a:t>).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Is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r</a:t>
            </a:r>
            <a:r>
              <a:rPr lang="en-US" dirty="0"/>
              <a:t> (mod </a:t>
            </a:r>
            <a:r>
              <a:rPr lang="en-US" i="1" dirty="0"/>
              <a:t>b</a:t>
            </a:r>
            <a:r>
              <a:rPr lang="en-US" dirty="0"/>
              <a:t>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9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191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Math 210 – Communicating in Math</vt:lpstr>
      <vt:lpstr>Group Norms</vt:lpstr>
      <vt:lpstr>Integers modulo 5</vt:lpstr>
      <vt:lpstr>The Division Algorithm And Congruence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210 – Communicating in Math</dc:title>
  <dc:creator>Lauren Keough</dc:creator>
  <cp:lastModifiedBy>Microsoft Office User</cp:lastModifiedBy>
  <cp:revision>21</cp:revision>
  <dcterms:created xsi:type="dcterms:W3CDTF">2017-08-25T18:11:23Z</dcterms:created>
  <dcterms:modified xsi:type="dcterms:W3CDTF">2019-02-25T14:32:25Z</dcterms:modified>
</cp:coreProperties>
</file>