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01"/>
    <p:restoredTop sz="92727"/>
  </p:normalViewPr>
  <p:slideViewPr>
    <p:cSldViewPr snapToGrid="0" snapToObjects="1">
      <p:cViewPr varScale="1">
        <p:scale>
          <a:sx n="68" d="100"/>
          <a:sy n="68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3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DF78-8F18-8E47-9079-2E6526483C98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210 – Communicating in 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859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We will…</a:t>
            </a:r>
          </a:p>
          <a:p>
            <a:pPr lvl="0"/>
            <a:r>
              <a:rPr lang="en-US" dirty="0"/>
              <a:t>Validate each others efforts and contributions</a:t>
            </a:r>
          </a:p>
          <a:p>
            <a:pPr lvl="0"/>
            <a:r>
              <a:rPr lang="en-US" dirty="0"/>
              <a:t>Be patient and listen (really listen) to everyone’s ideas</a:t>
            </a:r>
          </a:p>
          <a:p>
            <a:pPr lvl="0"/>
            <a:r>
              <a:rPr lang="en-US" dirty="0"/>
              <a:t>Say your ideas even if you’re not sure it’s right. Participate!</a:t>
            </a:r>
          </a:p>
          <a:p>
            <a:pPr lvl="0"/>
            <a:r>
              <a:rPr lang="en-US" dirty="0"/>
              <a:t>Be open minded to other people’s ideas.</a:t>
            </a:r>
          </a:p>
          <a:p>
            <a:pPr lvl="0"/>
            <a:r>
              <a:rPr lang="en-US" dirty="0"/>
              <a:t>Not be bossy.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1247E0-DCEA-7F4A-8ACD-B42A82E0CC09}"/>
              </a:ext>
            </a:extLst>
          </p:cNvPr>
          <p:cNvSpPr txBox="1"/>
          <p:nvPr/>
        </p:nvSpPr>
        <p:spPr>
          <a:xfrm>
            <a:off x="6065133" y="1825625"/>
            <a:ext cx="48150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Keough will…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open to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move on too quickly if people don’t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Offer guidance but not give things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down the steps you would do for proof by induction (one of these can’t be done by induction, which one?)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each natural number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/>
                      <m:t>3+6+9+…+3</m:t>
                    </m:r>
                    <m:r>
                      <a:rPr lang="en-US" i="1"/>
                      <m:t>𝑛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3</m:t>
                        </m:r>
                        <m:r>
                          <a:rPr lang="en-US" i="1"/>
                          <m:t>𝑛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is-IS" dirty="0"/>
              </a:p>
              <a:p>
                <a:r>
                  <a:rPr lang="is-IS" dirty="0" smtClean="0"/>
                  <a:t>For every integer </a:t>
                </a:r>
                <a:r>
                  <a:rPr lang="is-IS" i="1" dirty="0"/>
                  <a:t>n</a:t>
                </a:r>
                <a:r>
                  <a:rPr lang="is-I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𝑛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−3</m:t>
                    </m:r>
                    <m:r>
                      <a:rPr lang="en-US" i="1"/>
                      <m:t>𝑛</m:t>
                    </m:r>
                    <m:r>
                      <a:rPr lang="en-US" i="1"/>
                      <m:t>+6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is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even</m:t>
                    </m:r>
                    <m:r>
                      <a:rPr lang="en-US" b="0" i="0" smtClean="0">
                        <a:latin typeface="Cambria Math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endParaRPr lang="is-IS" dirty="0"/>
              </a:p>
              <a:p>
                <a:r>
                  <a:rPr lang="is-IS" dirty="0" smtClean="0"/>
                  <a:t>For each natural number </a:t>
                </a:r>
                <a:r>
                  <a:rPr lang="is-IS" i="1" dirty="0" smtClean="0"/>
                  <a:t>n,</a:t>
                </a:r>
                <a:r>
                  <a:rPr lang="is-I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4</m:t>
                        </m:r>
                      </m:e>
                      <m:sup>
                        <m:r>
                          <a:rPr lang="en-US" i="1"/>
                          <m:t>𝑛</m:t>
                        </m:r>
                      </m:sup>
                    </m:sSup>
                    <m:r>
                      <a:rPr lang="en-US" i="1"/>
                      <m:t>≡1 (</m:t>
                    </m:r>
                    <m:r>
                      <a:rPr lang="en-US" i="1"/>
                      <m:t>𝑚𝑜𝑑</m:t>
                    </m:r>
                    <m:r>
                      <a:rPr lang="en-US" i="1"/>
                      <m:t> 3)</m:t>
                    </m:r>
                  </m:oMath>
                </a14:m>
                <a:endParaRPr lang="is-IS" dirty="0" smtClean="0"/>
              </a:p>
              <a:p>
                <a:endParaRPr lang="is-IS" dirty="0"/>
              </a:p>
              <a:p>
                <a:r>
                  <a:rPr lang="is-IS" dirty="0" smtClean="0"/>
                  <a:t>For each natural number </a:t>
                </a:r>
                <a:r>
                  <a:rPr lang="is-IS" i="1" dirty="0" smtClean="0"/>
                  <a:t>n</a:t>
                </a:r>
                <a:r>
                  <a:rPr lang="is-I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𝑑</m:t>
                            </m:r>
                          </m:e>
                          <m:sup>
                            <m:r>
                              <a:rPr lang="en-US" i="1"/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i="1"/>
                          <m:t>𝑑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𝑥</m:t>
                            </m:r>
                          </m:e>
                          <m:sup>
                            <m:r>
                              <a:rPr lang="en-US" i="1"/>
                              <m:t>𝑛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𝑒</m:t>
                            </m:r>
                          </m:e>
                          <m:sup>
                            <m:r>
                              <a:rPr lang="en-US" i="1"/>
                              <m:t>𝑎𝑥</m:t>
                            </m:r>
                          </m:sup>
                        </m:sSup>
                      </m:e>
                    </m:d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𝑎</m:t>
                        </m:r>
                      </m:e>
                      <m:sup>
                        <m:r>
                          <a:rPr lang="en-US" i="1"/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𝑒</m:t>
                        </m:r>
                      </m:e>
                      <m:sup>
                        <m:r>
                          <a:rPr lang="en-US" i="1"/>
                          <m:t>𝑎𝑥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11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BB736-ABD4-8B47-9768-8E282E2C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E4B09F-9745-AD40-97E7-07D6A746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dirty="0"/>
              <a:t>Can we do induction here?</a:t>
            </a:r>
          </a:p>
          <a:p>
            <a:pPr lvl="1"/>
            <a:r>
              <a:rPr lang="en-US" dirty="0"/>
              <a:t>What is P(n)?</a:t>
            </a:r>
          </a:p>
          <a:p>
            <a:pPr lvl="1"/>
            <a:r>
              <a:rPr lang="en-US" dirty="0"/>
              <a:t>What is the base step (P(1))?</a:t>
            </a:r>
          </a:p>
          <a:p>
            <a:pPr lvl="1"/>
            <a:r>
              <a:rPr lang="en-US" dirty="0"/>
              <a:t>Is the base step true? (Just substitute </a:t>
            </a:r>
            <a:r>
              <a:rPr lang="en-US" dirty="0" smtClean="0"/>
              <a:t>1 (or the first case), </a:t>
            </a:r>
            <a:r>
              <a:rPr lang="en-US" dirty="0"/>
              <a:t>be careful not to assume your conclusion)</a:t>
            </a:r>
          </a:p>
          <a:p>
            <a:pPr lvl="1"/>
            <a:r>
              <a:rPr lang="en-US" dirty="0"/>
              <a:t>What is the inductive step (P(k)-&gt; P(k+1))?</a:t>
            </a:r>
          </a:p>
          <a:p>
            <a:pPr lvl="1"/>
            <a:r>
              <a:rPr lang="en-US" dirty="0"/>
              <a:t>Is the inductive step true? (Assume hypothesis of conditional statement show </a:t>
            </a:r>
            <a:r>
              <a:rPr lang="en-US" dirty="0" smtClean="0"/>
              <a:t>conclusion.)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1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255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Math 210 – Communicating in Math</vt:lpstr>
      <vt:lpstr>Group Norms</vt:lpstr>
      <vt:lpstr>Write down the steps you would do for proof by induction (one of these can’t be done by induction, which one?)</vt:lpstr>
      <vt:lpstr>Induction Outline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210 – Communicating in Math</dc:title>
  <dc:creator>Lauren Keough</dc:creator>
  <cp:lastModifiedBy>Lauren Keough</cp:lastModifiedBy>
  <cp:revision>23</cp:revision>
  <dcterms:created xsi:type="dcterms:W3CDTF">2017-08-25T18:11:23Z</dcterms:created>
  <dcterms:modified xsi:type="dcterms:W3CDTF">2019-03-11T13:00:08Z</dcterms:modified>
</cp:coreProperties>
</file>