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69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35"/>
    <p:restoredTop sz="92708"/>
  </p:normalViewPr>
  <p:slideViewPr>
    <p:cSldViewPr snapToGrid="0" snapToObjects="1">
      <p:cViewPr varScale="1">
        <p:scale>
          <a:sx n="89" d="100"/>
          <a:sy n="89" d="100"/>
        </p:scale>
        <p:origin x="19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3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5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3/13/19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1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4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3/13/19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2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2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0DF78-8F18-8E47-9079-2E6526483C98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2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 210 – Communicating in Math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Norms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18590" cy="4351338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We will…</a:t>
            </a:r>
          </a:p>
          <a:p>
            <a:pPr lvl="0"/>
            <a:r>
              <a:rPr lang="en-US" dirty="0"/>
              <a:t>Validate each others efforts and contributions</a:t>
            </a:r>
          </a:p>
          <a:p>
            <a:pPr lvl="0"/>
            <a:r>
              <a:rPr lang="en-US" dirty="0"/>
              <a:t>Be patient and listen (really listen) to everyone’s ideas</a:t>
            </a:r>
          </a:p>
          <a:p>
            <a:pPr lvl="0"/>
            <a:r>
              <a:rPr lang="en-US" dirty="0"/>
              <a:t>Say your ideas even if you’re not sure it’s right. Participate!</a:t>
            </a:r>
          </a:p>
          <a:p>
            <a:pPr lvl="0"/>
            <a:r>
              <a:rPr lang="en-US" dirty="0"/>
              <a:t>Be open minded to other people’s ideas.</a:t>
            </a:r>
          </a:p>
          <a:p>
            <a:pPr lvl="0"/>
            <a:r>
              <a:rPr lang="en-US" dirty="0"/>
              <a:t>Not be bossy.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247E0-DCEA-7F4A-8ACD-B42A82E0CC09}"/>
              </a:ext>
            </a:extLst>
          </p:cNvPr>
          <p:cNvSpPr txBox="1"/>
          <p:nvPr/>
        </p:nvSpPr>
        <p:spPr>
          <a:xfrm>
            <a:off x="6065133" y="1825625"/>
            <a:ext cx="481506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Dr. Keough will…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 open to suggestions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Not move on too quickly if people don’t understand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Offer guidance but not give things away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down the steps you would do for proof by induction (one of these can’t be done by induction, which one?)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each natural number </a:t>
                </a:r>
                <a:r>
                  <a:rPr lang="en-US" i="1" dirty="0"/>
                  <a:t>n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3+6+9+…+3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is-IS" dirty="0"/>
              </a:p>
              <a:p>
                <a:r>
                  <a:rPr lang="is-IS" dirty="0"/>
                  <a:t>For every integer </a:t>
                </a:r>
                <a:r>
                  <a:rPr lang="is-IS" i="1" dirty="0"/>
                  <a:t>n</a:t>
                </a:r>
                <a:r>
                  <a:rPr lang="is-I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is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even</m:t>
                    </m:r>
                    <m:r>
                      <a:rPr lang="en-US" b="0" i="0" smtClean="0">
                        <a:latin typeface="Cambria Math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endParaRPr lang="is-IS" dirty="0"/>
              </a:p>
              <a:p>
                <a:r>
                  <a:rPr lang="is-IS" dirty="0"/>
                  <a:t>For each natural number </a:t>
                </a:r>
                <a:r>
                  <a:rPr lang="is-IS" i="1" dirty="0"/>
                  <a:t>n,</a:t>
                </a:r>
                <a:r>
                  <a:rPr lang="is-I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≡1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3)</m:t>
                    </m:r>
                  </m:oMath>
                </a14:m>
                <a:endParaRPr lang="is-IS" dirty="0"/>
              </a:p>
              <a:p>
                <a:endParaRPr lang="is-IS" dirty="0"/>
              </a:p>
              <a:p>
                <a:r>
                  <a:rPr lang="is-IS" dirty="0"/>
                  <a:t>For each natural number </a:t>
                </a:r>
                <a:r>
                  <a:rPr lang="is-IS" i="1" dirty="0"/>
                  <a:t>n</a:t>
                </a:r>
                <a:r>
                  <a:rPr lang="is-I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𝑎𝑥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11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B736-ABD4-8B47-9768-8E282E2C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4B09F-9745-AD40-97E7-07D6A7462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dirty="0"/>
              <a:t>Can we do induction here?</a:t>
            </a:r>
          </a:p>
          <a:p>
            <a:pPr lvl="1"/>
            <a:r>
              <a:rPr lang="en-US" dirty="0"/>
              <a:t>What is P(n)?</a:t>
            </a:r>
          </a:p>
          <a:p>
            <a:pPr lvl="1"/>
            <a:r>
              <a:rPr lang="en-US" dirty="0"/>
              <a:t>What is the base step (P(1))?</a:t>
            </a:r>
          </a:p>
          <a:p>
            <a:pPr lvl="1"/>
            <a:r>
              <a:rPr lang="en-US" dirty="0"/>
              <a:t>Is the base step true? </a:t>
            </a:r>
          </a:p>
          <a:p>
            <a:pPr lvl="1"/>
            <a:r>
              <a:rPr lang="en-US" dirty="0"/>
              <a:t>What is the inductive step (P(k)-&gt; P(k+1))?</a:t>
            </a:r>
          </a:p>
          <a:p>
            <a:pPr lvl="1"/>
            <a:r>
              <a:rPr lang="en-US" dirty="0"/>
              <a:t>Is the inductive step true? (Direct proof of a conditional statement!)</a:t>
            </a:r>
          </a:p>
        </p:txBody>
      </p:sp>
    </p:spTree>
    <p:extLst>
      <p:ext uri="{BB962C8B-B14F-4D97-AF65-F5344CB8AC3E}">
        <p14:creationId xmlns:p14="http://schemas.microsoft.com/office/powerpoint/2010/main" val="111361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D1ABE3-6C00-6342-98FE-FEDBF2B50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2766" y="528638"/>
            <a:ext cx="6296072" cy="5929312"/>
          </a:xfrm>
        </p:spPr>
      </p:pic>
    </p:spTree>
    <p:extLst>
      <p:ext uri="{BB962C8B-B14F-4D97-AF65-F5344CB8AC3E}">
        <p14:creationId xmlns:p14="http://schemas.microsoft.com/office/powerpoint/2010/main" val="214849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212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Math 210 – Communicating in Math</vt:lpstr>
      <vt:lpstr>Group Norms</vt:lpstr>
      <vt:lpstr>Write down the steps you would do for proof by induction (one of these can’t be done by induction, which one?)</vt:lpstr>
      <vt:lpstr>Induction Outline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210 – Communicating in Math</dc:title>
  <dc:creator>Lauren Keough</dc:creator>
  <cp:lastModifiedBy>Microsoft Office User</cp:lastModifiedBy>
  <cp:revision>25</cp:revision>
  <dcterms:created xsi:type="dcterms:W3CDTF">2017-08-25T18:11:23Z</dcterms:created>
  <dcterms:modified xsi:type="dcterms:W3CDTF">2019-03-13T14:42:27Z</dcterms:modified>
</cp:coreProperties>
</file>