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3" r:id="rId3"/>
    <p:sldId id="260" r:id="rId4"/>
    <p:sldId id="264" r:id="rId5"/>
    <p:sldId id="261" r:id="rId6"/>
    <p:sldId id="265"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01"/>
    <p:restoredTop sz="92727"/>
  </p:normalViewPr>
  <p:slideViewPr>
    <p:cSldViewPr snapToGrid="0" snapToObjects="1">
      <p:cViewPr varScale="1">
        <p:scale>
          <a:sx n="68" d="100"/>
          <a:sy n="68" d="100"/>
        </p:scale>
        <p:origin x="2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80DF78-8F18-8E47-9079-2E6526483C98}" type="datetimeFigureOut">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19051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80DF78-8F18-8E47-9079-2E6526483C98}" type="datetimeFigureOut">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3051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80DF78-8F18-8E47-9079-2E6526483C98}" type="datetimeFigureOut">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50723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80DF78-8F18-8E47-9079-2E6526483C98}" type="datetimeFigureOut">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4009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0DF78-8F18-8E47-9079-2E6526483C98}" type="datetimeFigureOut">
              <a:rPr lang="en-US" smtClean="0"/>
              <a:t>3/17/19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165685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80DF78-8F18-8E47-9079-2E6526483C98}" type="datetimeFigureOut">
              <a:rPr lang="en-US" smtClean="0"/>
              <a:t>3/17/19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32422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80DF78-8F18-8E47-9079-2E6526483C98}" type="datetimeFigureOut">
              <a:rPr lang="en-US" smtClean="0"/>
              <a:t>3/17/19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105231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80DF78-8F18-8E47-9079-2E6526483C98}" type="datetimeFigureOut">
              <a:rPr lang="en-US" smtClean="0"/>
              <a:t>3/17/19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178664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0DF78-8F18-8E47-9079-2E6526483C98}" type="datetimeFigureOut">
              <a:rPr lang="en-US" smtClean="0"/>
              <a:t>3/17/19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197222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0DF78-8F18-8E47-9079-2E6526483C98}" type="datetimeFigureOut">
              <a:rPr lang="en-US" smtClean="0"/>
              <a:t>3/17/19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84242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80DF78-8F18-8E47-9079-2E6526483C98}" type="datetimeFigureOut">
              <a:rPr lang="en-US" smtClean="0"/>
              <a:t>3/17/19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D2B0-6AE7-4C41-A805-AA0AE9C9DCAB}" type="slidenum">
              <a:rPr lang="en-US" smtClean="0"/>
              <a:t>‹#›</a:t>
            </a:fld>
            <a:endParaRPr lang="en-US"/>
          </a:p>
        </p:txBody>
      </p:sp>
    </p:spTree>
    <p:extLst>
      <p:ext uri="{BB962C8B-B14F-4D97-AF65-F5344CB8AC3E}">
        <p14:creationId xmlns:p14="http://schemas.microsoft.com/office/powerpoint/2010/main" val="291340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0DF78-8F18-8E47-9079-2E6526483C98}" type="datetimeFigureOut">
              <a:rPr lang="en-US" smtClean="0"/>
              <a:t>3/17/19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7D2B0-6AE7-4C41-A805-AA0AE9C9DCAB}" type="slidenum">
              <a:rPr lang="en-US" smtClean="0"/>
              <a:t>‹#›</a:t>
            </a:fld>
            <a:endParaRPr lang="en-US"/>
          </a:p>
        </p:txBody>
      </p:sp>
    </p:spTree>
    <p:extLst>
      <p:ext uri="{BB962C8B-B14F-4D97-AF65-F5344CB8AC3E}">
        <p14:creationId xmlns:p14="http://schemas.microsoft.com/office/powerpoint/2010/main" val="74262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“By making these mistakes I am am actually learning more about what is going wrong and where. By looking at errors as learning opportunities I think that we can build a more positive and understanding viewpoint about making mistakes in the classroom.”</a:t>
            </a:r>
          </a:p>
          <a:p>
            <a:endParaRPr lang="en-US" sz="3200" dirty="0" smtClean="0"/>
          </a:p>
          <a:p>
            <a:r>
              <a:rPr lang="en-US" sz="3200" dirty="0" smtClean="0"/>
              <a:t>“For some reason, it seems that people can problem solve in their head get praised for being more intelligent. When in reality, that’s not what life is about and that is not a good way to measure intelligence.”</a:t>
            </a:r>
          </a:p>
          <a:p>
            <a:endParaRPr lang="en-US" dirty="0"/>
          </a:p>
        </p:txBody>
      </p:sp>
    </p:spTree>
    <p:extLst>
      <p:ext uri="{BB962C8B-B14F-4D97-AF65-F5344CB8AC3E}">
        <p14:creationId xmlns:p14="http://schemas.microsoft.com/office/powerpoint/2010/main" val="641016485"/>
      </p:ext>
    </p:extLst>
  </p:cSld>
  <p:clrMapOvr>
    <a:masterClrMapping/>
  </p:clrMapOvr>
  <mc:AlternateContent xmlns:mc="http://schemas.openxmlformats.org/markup-compatibility/2006">
    <mc:Choice xmlns:p14="http://schemas.microsoft.com/office/powerpoint/2010/main" Requires="p14">
      <p:transition spd="slow" p14:dur="10000" advClick="0" advTm="10000"/>
    </mc:Choice>
    <mc:Fallback>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8650"/>
            <a:ext cx="10515600" cy="5548313"/>
          </a:xfrm>
        </p:spPr>
        <p:txBody>
          <a:bodyPr>
            <a:normAutofit/>
          </a:bodyPr>
          <a:lstStyle/>
          <a:p>
            <a:r>
              <a:rPr lang="en-US" sz="3200" dirty="0"/>
              <a:t>“I still have my confidence destroyed in this class, but each time it takes a little longer to destroy it</a:t>
            </a:r>
            <a:r>
              <a:rPr lang="en-US" sz="3200" dirty="0" smtClean="0"/>
              <a:t>.”</a:t>
            </a:r>
          </a:p>
          <a:p>
            <a:endParaRPr lang="en-US" sz="3200" dirty="0"/>
          </a:p>
          <a:p>
            <a:endParaRPr lang="en-US" sz="3200" dirty="0"/>
          </a:p>
          <a:p>
            <a:r>
              <a:rPr lang="en-US" sz="3200" dirty="0"/>
              <a:t>“Ultimately, the biggest moment I’ve had was simply figuring out how to bring the conclusion and hypothesis together in the middle. As simple as it sounds, the process of doing so was tricky to me at the beginning but has since gotten much easier for me. “</a:t>
            </a:r>
          </a:p>
          <a:p>
            <a:endParaRPr lang="en-US" dirty="0"/>
          </a:p>
        </p:txBody>
      </p:sp>
    </p:spTree>
    <p:extLst>
      <p:ext uri="{BB962C8B-B14F-4D97-AF65-F5344CB8AC3E}">
        <p14:creationId xmlns:p14="http://schemas.microsoft.com/office/powerpoint/2010/main" val="806099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3600" dirty="0"/>
              <a:t>“A mistake is good as long as you can take a lesson away from it, whether in math class or in real life</a:t>
            </a:r>
            <a:r>
              <a:rPr lang="en-US" sz="3600" dirty="0" smtClean="0"/>
              <a:t>”</a:t>
            </a:r>
          </a:p>
          <a:p>
            <a:endParaRPr lang="en-US" sz="3600" dirty="0"/>
          </a:p>
          <a:p>
            <a:endParaRPr lang="en-US" sz="3600" dirty="0"/>
          </a:p>
          <a:p>
            <a:r>
              <a:rPr lang="en-US" sz="3600" dirty="0" smtClean="0"/>
              <a:t>“Some </a:t>
            </a:r>
            <a:r>
              <a:rPr lang="en-US" sz="3600" dirty="0"/>
              <a:t>good advice for MTH 210 is to not be intimidated by something that seems hard at first because time and practice, inside and outside of class, will help you learn it.”</a:t>
            </a:r>
          </a:p>
          <a:p>
            <a:endParaRPr lang="en-US" dirty="0"/>
          </a:p>
        </p:txBody>
      </p:sp>
    </p:spTree>
    <p:extLst>
      <p:ext uri="{BB962C8B-B14F-4D97-AF65-F5344CB8AC3E}">
        <p14:creationId xmlns:p14="http://schemas.microsoft.com/office/powerpoint/2010/main" val="781646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4850"/>
            <a:ext cx="10515600" cy="5472113"/>
          </a:xfrm>
        </p:spPr>
        <p:txBody>
          <a:bodyPr/>
          <a:lstStyle/>
          <a:p>
            <a:r>
              <a:rPr lang="en-US" sz="3600" dirty="0"/>
              <a:t>I think what constitutes as a `right attitude’ towards making mistakes is to not get upset when you </a:t>
            </a:r>
            <a:r>
              <a:rPr lang="en-US" sz="3600" dirty="0" smtClean="0"/>
              <a:t>make a </a:t>
            </a:r>
            <a:r>
              <a:rPr lang="en-US" sz="3600" dirty="0"/>
              <a:t>mistake</a:t>
            </a:r>
            <a:r>
              <a:rPr lang="is-IS" sz="3600" dirty="0"/>
              <a:t>…I don’t think there’s anything wrong with being bummed that you made a mistake, but it’s how you feel and react to that mistake later on that’s important</a:t>
            </a:r>
            <a:r>
              <a:rPr lang="is-IS" sz="3600" dirty="0" smtClean="0"/>
              <a:t>.”</a:t>
            </a:r>
          </a:p>
          <a:p>
            <a:endParaRPr lang="is-IS" sz="3600" dirty="0"/>
          </a:p>
          <a:p>
            <a:r>
              <a:rPr lang="is-IS" sz="3600" dirty="0"/>
              <a:t>“I believe the ideal attitutde towards making a mistake should be calm in nature.”</a:t>
            </a:r>
          </a:p>
          <a:p>
            <a:endParaRPr lang="en-US" dirty="0"/>
          </a:p>
        </p:txBody>
      </p:sp>
    </p:spTree>
    <p:extLst>
      <p:ext uri="{BB962C8B-B14F-4D97-AF65-F5344CB8AC3E}">
        <p14:creationId xmlns:p14="http://schemas.microsoft.com/office/powerpoint/2010/main" val="1554291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2450"/>
            <a:ext cx="10515600" cy="5624513"/>
          </a:xfrm>
        </p:spPr>
        <p:txBody>
          <a:bodyPr>
            <a:normAutofit/>
          </a:bodyPr>
          <a:lstStyle/>
          <a:p>
            <a:r>
              <a:rPr lang="is-IS" sz="3600" dirty="0"/>
              <a:t>“Even if I do not get something right now, does not mean I will never get it</a:t>
            </a:r>
            <a:r>
              <a:rPr lang="is-IS" sz="3600" dirty="0" smtClean="0"/>
              <a:t>.”</a:t>
            </a:r>
          </a:p>
          <a:p>
            <a:endParaRPr lang="is-IS" sz="3600" dirty="0"/>
          </a:p>
          <a:p>
            <a:r>
              <a:rPr lang="is-IS" sz="3600" dirty="0"/>
              <a:t>“I spent a lot of time being concerned with how to structure my </a:t>
            </a:r>
            <a:r>
              <a:rPr lang="is-IS" sz="3600" dirty="0" smtClean="0"/>
              <a:t>proofs </a:t>
            </a:r>
            <a:r>
              <a:rPr lang="is-IS" sz="3600" dirty="0"/>
              <a:t>into know-show </a:t>
            </a:r>
            <a:r>
              <a:rPr lang="is-IS" sz="3600" dirty="0" smtClean="0"/>
              <a:t>tables and </a:t>
            </a:r>
            <a:r>
              <a:rPr lang="is-IS" sz="3600" dirty="0"/>
              <a:t>following examples of exactly how to word written proofs, but I was able to step away from these boundaries when I begain asking myself, ‘How can I show someone that this statement is true or false?’”</a:t>
            </a:r>
          </a:p>
          <a:p>
            <a:endParaRPr lang="en-US" dirty="0"/>
          </a:p>
        </p:txBody>
      </p:sp>
    </p:spTree>
    <p:extLst>
      <p:ext uri="{BB962C8B-B14F-4D97-AF65-F5344CB8AC3E}">
        <p14:creationId xmlns:p14="http://schemas.microsoft.com/office/powerpoint/2010/main" val="972080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5643563"/>
          </a:xfrm>
        </p:spPr>
        <p:txBody>
          <a:bodyPr/>
          <a:lstStyle/>
          <a:p>
            <a:r>
              <a:rPr lang="is-IS" sz="3600" dirty="0"/>
              <a:t>“The best attitude to have is the attitude that I’m still learning. A mistake is not a roadblock, but rather a </a:t>
            </a:r>
            <a:r>
              <a:rPr lang="is-IS" sz="3600" dirty="0" smtClean="0"/>
              <a:t>speed bump, </a:t>
            </a:r>
            <a:r>
              <a:rPr lang="is-IS" sz="3600" dirty="0"/>
              <a:t>a minor slowdown on my way to success</a:t>
            </a:r>
            <a:r>
              <a:rPr lang="is-IS" sz="3600" dirty="0" smtClean="0"/>
              <a:t>.”</a:t>
            </a:r>
          </a:p>
          <a:p>
            <a:endParaRPr lang="is-IS" sz="3600" dirty="0"/>
          </a:p>
          <a:p>
            <a:r>
              <a:rPr lang="is-IS" sz="3600" dirty="0"/>
              <a:t>“I think that mistakes should be viewed more as feedback of what you know and what you don’t know so that you know the areas you should focus your studying on rather than get down yourself and feel stupid for making a mistake.”</a:t>
            </a:r>
          </a:p>
          <a:p>
            <a:endParaRPr lang="en-US" dirty="0"/>
          </a:p>
        </p:txBody>
      </p:sp>
    </p:spTree>
    <p:extLst>
      <p:ext uri="{BB962C8B-B14F-4D97-AF65-F5344CB8AC3E}">
        <p14:creationId xmlns:p14="http://schemas.microsoft.com/office/powerpoint/2010/main" val="1419362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normAutofit/>
          </a:bodyPr>
          <a:lstStyle/>
          <a:p>
            <a:r>
              <a:rPr lang="is-IS" sz="3600" dirty="0" smtClean="0"/>
              <a:t>“Being </a:t>
            </a:r>
            <a:r>
              <a:rPr lang="is-IS" sz="3600" dirty="0"/>
              <a:t>in this class and doing the proof portfolio has helped me to not get discouraged when I look at a problem and immediately do not know the way to solve it, but instead to take time, think about it in  different ways, and try different techniques, even if I do not know where they will lead </a:t>
            </a:r>
            <a:r>
              <a:rPr lang="is-IS" sz="3600"/>
              <a:t>me</a:t>
            </a:r>
            <a:r>
              <a:rPr lang="is-IS" sz="3600" smtClean="0"/>
              <a:t>.”</a:t>
            </a:r>
          </a:p>
          <a:p>
            <a:endParaRPr lang="is-IS" sz="3600" dirty="0"/>
          </a:p>
          <a:p>
            <a:r>
              <a:rPr lang="is-IS" sz="3600" dirty="0" smtClean="0"/>
              <a:t>“I </a:t>
            </a:r>
            <a:r>
              <a:rPr lang="is-IS" sz="3600" dirty="0"/>
              <a:t>hope to have the confidence to say `I know I proved this correctly’ and not feel that I always have to have reassurance from my </a:t>
            </a:r>
            <a:r>
              <a:rPr lang="is-IS" sz="3600" dirty="0" smtClean="0"/>
              <a:t>professor.”</a:t>
            </a:r>
            <a:endParaRPr lang="en-US" sz="3600" dirty="0"/>
          </a:p>
          <a:p>
            <a:endParaRPr lang="en-US" dirty="0"/>
          </a:p>
        </p:txBody>
      </p:sp>
    </p:spTree>
    <p:extLst>
      <p:ext uri="{BB962C8B-B14F-4D97-AF65-F5344CB8AC3E}">
        <p14:creationId xmlns:p14="http://schemas.microsoft.com/office/powerpoint/2010/main" val="1306058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550</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Reflections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210 – Communicating in Math</dc:title>
  <dc:creator>Lauren Keough</dc:creator>
  <cp:lastModifiedBy>Lauren Keough</cp:lastModifiedBy>
  <cp:revision>29</cp:revision>
  <dcterms:created xsi:type="dcterms:W3CDTF">2017-08-25T18:11:23Z</dcterms:created>
  <dcterms:modified xsi:type="dcterms:W3CDTF">2019-03-18T01:33:04Z</dcterms:modified>
</cp:coreProperties>
</file>