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92578"/>
  </p:normalViewPr>
  <p:slideViewPr>
    <p:cSldViewPr snapToGrid="0" snapToObjects="1">
      <p:cViewPr varScale="1">
        <p:scale>
          <a:sx n="111" d="100"/>
          <a:sy n="111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DF78-8F18-8E47-9079-2E6526483C98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210 – Communicating in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59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We will…</a:t>
            </a:r>
          </a:p>
          <a:p>
            <a:pPr lvl="0"/>
            <a:r>
              <a:rPr lang="en-US" dirty="0"/>
              <a:t>Validate each others efforts and contributions</a:t>
            </a:r>
          </a:p>
          <a:p>
            <a:pPr lvl="0"/>
            <a:r>
              <a:rPr lang="en-US" dirty="0"/>
              <a:t>Be patient and listen (really listen) to everyone’s ideas</a:t>
            </a:r>
          </a:p>
          <a:p>
            <a:pPr lvl="0"/>
            <a:r>
              <a:rPr lang="en-US" dirty="0"/>
              <a:t>Say your ideas even if you’re not sure it’s right. Participate!</a:t>
            </a:r>
          </a:p>
          <a:p>
            <a:pPr lvl="0"/>
            <a:r>
              <a:rPr lang="en-US" dirty="0"/>
              <a:t>Be open minded to other people’s ideas.</a:t>
            </a:r>
          </a:p>
          <a:p>
            <a:pPr lvl="0"/>
            <a:r>
              <a:rPr lang="en-US" dirty="0"/>
              <a:t>Not be bossy.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247E0-DCEA-7F4A-8ACD-B42A82E0CC09}"/>
              </a:ext>
            </a:extLst>
          </p:cNvPr>
          <p:cNvSpPr txBox="1"/>
          <p:nvPr/>
        </p:nvSpPr>
        <p:spPr>
          <a:xfrm>
            <a:off x="6065133" y="1825625"/>
            <a:ext cx="48150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Keough will…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open to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move on too quickly if people don’t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Offer guidance but not give things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Math 210 – Communicating in Math</vt:lpstr>
      <vt:lpstr>Group Norms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210 – Communicating in Math</dc:title>
  <dc:creator>Lauren Keough</dc:creator>
  <cp:lastModifiedBy>Microsoft Office User</cp:lastModifiedBy>
  <cp:revision>3</cp:revision>
  <dcterms:created xsi:type="dcterms:W3CDTF">2017-08-25T18:11:23Z</dcterms:created>
  <dcterms:modified xsi:type="dcterms:W3CDTF">2019-01-09T15:22:29Z</dcterms:modified>
</cp:coreProperties>
</file>