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8"/>
    <p:restoredTop sz="92578"/>
  </p:normalViewPr>
  <p:slideViewPr>
    <p:cSldViewPr snapToGrid="0" snapToObjects="1">
      <p:cViewPr varScale="1">
        <p:scale>
          <a:sx n="111" d="100"/>
          <a:sy n="111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DF78-8F18-8E47-9079-2E6526483C98}" type="datetimeFigureOut">
              <a:rPr lang="en-US" smtClean="0"/>
              <a:t>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210 – Communicating in 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859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We will…</a:t>
            </a:r>
          </a:p>
          <a:p>
            <a:pPr lvl="0"/>
            <a:r>
              <a:rPr lang="en-US" dirty="0"/>
              <a:t>Validate each others efforts and contributions</a:t>
            </a:r>
          </a:p>
          <a:p>
            <a:pPr lvl="0"/>
            <a:r>
              <a:rPr lang="en-US" dirty="0"/>
              <a:t>Be patient and listen (really listen) to everyone’s ideas</a:t>
            </a:r>
          </a:p>
          <a:p>
            <a:pPr lvl="0"/>
            <a:r>
              <a:rPr lang="en-US" dirty="0"/>
              <a:t>Say your ideas even if you’re not sure it’s right. Participate!</a:t>
            </a:r>
          </a:p>
          <a:p>
            <a:pPr lvl="0"/>
            <a:r>
              <a:rPr lang="en-US" dirty="0"/>
              <a:t>Be open minded to other people’s ideas.</a:t>
            </a:r>
          </a:p>
          <a:p>
            <a:pPr lvl="0"/>
            <a:r>
              <a:rPr lang="en-US" dirty="0"/>
              <a:t>Not be bossy.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247E0-DCEA-7F4A-8ACD-B42A82E0CC09}"/>
              </a:ext>
            </a:extLst>
          </p:cNvPr>
          <p:cNvSpPr txBox="1"/>
          <p:nvPr/>
        </p:nvSpPr>
        <p:spPr>
          <a:xfrm>
            <a:off x="6065133" y="1825625"/>
            <a:ext cx="48150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Keough will…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open to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move on too quickly if people don’t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Offer guidance but not give things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1751C5-15E3-A546-B213-7DA7455E5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654" y="3278445"/>
            <a:ext cx="3449255" cy="30351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1E795A-6497-F74A-B335-740DD661E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516" y="567159"/>
            <a:ext cx="3169064" cy="2500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97D3A-3426-3D49-8E35-FC38697F1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82" y="4153141"/>
            <a:ext cx="3942437" cy="2490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FED6A2-B686-2748-A076-B4E774EC4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843" y="2036030"/>
            <a:ext cx="3789238" cy="2759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FD4935-E6FA-7241-93AE-56E58238D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71" y="188192"/>
            <a:ext cx="3778137" cy="27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1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2694D-1283-B548-B311-8346CFD95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818" y="446148"/>
            <a:ext cx="9888364" cy="5782469"/>
          </a:xfrm>
        </p:spPr>
      </p:pic>
    </p:spTree>
    <p:extLst>
      <p:ext uri="{BB962C8B-B14F-4D97-AF65-F5344CB8AC3E}">
        <p14:creationId xmlns:p14="http://schemas.microsoft.com/office/powerpoint/2010/main" val="200108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78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Math 210 – Communicating in Math</vt:lpstr>
      <vt:lpstr>Group Norms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210 – Communicating in Math</dc:title>
  <dc:creator>Lauren Keough</dc:creator>
  <cp:lastModifiedBy>Microsoft Office User</cp:lastModifiedBy>
  <cp:revision>4</cp:revision>
  <dcterms:created xsi:type="dcterms:W3CDTF">2017-08-25T18:11:23Z</dcterms:created>
  <dcterms:modified xsi:type="dcterms:W3CDTF">2019-01-11T22:08:07Z</dcterms:modified>
</cp:coreProperties>
</file>