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2669"/>
  </p:normalViewPr>
  <p:slideViewPr>
    <p:cSldViewPr snapToGrid="0" snapToObjects="1">
      <p:cViewPr varScale="1">
        <p:scale>
          <a:sx n="83" d="100"/>
          <a:sy n="83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634787" cy="4896093"/>
          </a:xfrm>
        </p:spPr>
      </p:pic>
    </p:spTree>
    <p:extLst>
      <p:ext uri="{BB962C8B-B14F-4D97-AF65-F5344CB8AC3E}">
        <p14:creationId xmlns:p14="http://schemas.microsoft.com/office/powerpoint/2010/main" val="21464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2B2694D-1283-B548-B311-8346CFD9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18" y="446148"/>
            <a:ext cx="9888364" cy="5782469"/>
          </a:xfrm>
        </p:spPr>
      </p:pic>
    </p:spTree>
    <p:extLst>
      <p:ext uri="{BB962C8B-B14F-4D97-AF65-F5344CB8AC3E}">
        <p14:creationId xmlns:p14="http://schemas.microsoft.com/office/powerpoint/2010/main" val="20010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 210 – Communicating in Math</vt:lpstr>
      <vt:lpstr>Group Norms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7</cp:revision>
  <dcterms:created xsi:type="dcterms:W3CDTF">2017-08-25T18:11:23Z</dcterms:created>
  <dcterms:modified xsi:type="dcterms:W3CDTF">2019-01-16T17:18:20Z</dcterms:modified>
</cp:coreProperties>
</file>