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5"/>
    <p:restoredTop sz="92727"/>
  </p:normalViewPr>
  <p:slideViewPr>
    <p:cSldViewPr snapToGrid="0" snapToObjects="1">
      <p:cViewPr varScale="1">
        <p:scale>
          <a:sx n="54" d="100"/>
          <a:sy n="54" d="100"/>
        </p:scale>
        <p:origin x="2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3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DF78-8F18-8E47-9079-2E6526483C98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210 – Communicating in 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Auto-Owners job interview prep session (Tuesday, Feb 12, 12-2 pm, MAK </a:t>
            </a:r>
            <a:r>
              <a:rPr lang="en-US" sz="3600" dirty="0" smtClean="0"/>
              <a:t>B-1110 (Career </a:t>
            </a:r>
            <a:r>
              <a:rPr lang="en-US" sz="3600" dirty="0"/>
              <a:t>Fair on Feb </a:t>
            </a:r>
            <a:r>
              <a:rPr lang="en-US" sz="3600" dirty="0" smtClean="0"/>
              <a:t>21!) </a:t>
            </a:r>
          </a:p>
          <a:p>
            <a:endParaRPr lang="en-US" sz="3600" dirty="0" smtClean="0"/>
          </a:p>
          <a:p>
            <a:r>
              <a:rPr lang="en-US" sz="3600" dirty="0" smtClean="0"/>
              <a:t>Research </a:t>
            </a:r>
            <a:r>
              <a:rPr lang="en-US" sz="3600" dirty="0"/>
              <a:t>showcase (Wednesday, Feb 13, 5 pm, PCS -MAK A-2610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  <a:p>
            <a:r>
              <a:rPr lang="en-US" sz="3600" dirty="0" smtClean="0"/>
              <a:t> Graduate </a:t>
            </a:r>
            <a:r>
              <a:rPr lang="en-US" sz="3600" dirty="0"/>
              <a:t>school panel (Friday, Feb 15, 1 pm, MAK B-1110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59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8590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We will…</a:t>
            </a:r>
          </a:p>
          <a:p>
            <a:pPr lvl="0"/>
            <a:r>
              <a:rPr lang="en-US" dirty="0"/>
              <a:t>Validate each others efforts and contributions</a:t>
            </a:r>
          </a:p>
          <a:p>
            <a:pPr lvl="0"/>
            <a:r>
              <a:rPr lang="en-US" dirty="0"/>
              <a:t>Be patient and listen (really listen) to everyone’s ideas</a:t>
            </a:r>
          </a:p>
          <a:p>
            <a:pPr lvl="0"/>
            <a:r>
              <a:rPr lang="en-US" dirty="0"/>
              <a:t>Say your ideas even if you’re not sure it’s right. Participate!</a:t>
            </a:r>
          </a:p>
          <a:p>
            <a:pPr lvl="0"/>
            <a:r>
              <a:rPr lang="en-US" dirty="0"/>
              <a:t>Be open minded to other people’s ideas.</a:t>
            </a:r>
          </a:p>
          <a:p>
            <a:pPr lvl="0"/>
            <a:r>
              <a:rPr lang="en-US" dirty="0"/>
              <a:t>Not be bossy.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1247E0-DCEA-7F4A-8ACD-B42A82E0CC09}"/>
              </a:ext>
            </a:extLst>
          </p:cNvPr>
          <p:cNvSpPr txBox="1"/>
          <p:nvPr/>
        </p:nvSpPr>
        <p:spPr>
          <a:xfrm>
            <a:off x="6065133" y="1825625"/>
            <a:ext cx="48150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Keough will…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 open to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move on too quickly if people don’t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Offer guidance but not give things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Set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Read { a in Z | a=3k for some k in Z} in words and describe what the set is in roster </a:t>
            </a:r>
            <a:r>
              <a:rPr lang="en-US" sz="3200" dirty="0" smtClean="0"/>
              <a:t>notation.</a:t>
            </a:r>
          </a:p>
          <a:p>
            <a:pPr lvl="1"/>
            <a:r>
              <a:rPr lang="en-US" dirty="0" smtClean="0"/>
              <a:t>The set of integers a such that a is equal to 3k for some integer k.</a:t>
            </a:r>
            <a:endParaRPr lang="en-US" dirty="0"/>
          </a:p>
          <a:p>
            <a:pPr lvl="0"/>
            <a:r>
              <a:rPr lang="en-US" sz="3200" dirty="0"/>
              <a:t>Write the set of all real numbers whose square is greater than 10 in set builder notation</a:t>
            </a:r>
            <a:r>
              <a:rPr lang="en-US" sz="3200" dirty="0" smtClean="0"/>
              <a:t>.</a:t>
            </a:r>
          </a:p>
          <a:p>
            <a:pPr lvl="1"/>
            <a:r>
              <a:rPr lang="en-US" dirty="0" smtClean="0"/>
              <a:t>{k \in R | k^2 &gt;= 10 }</a:t>
            </a:r>
            <a:endParaRPr lang="en-US" dirty="0"/>
          </a:p>
          <a:p>
            <a:r>
              <a:rPr lang="en-US" sz="3200" dirty="0"/>
              <a:t>Write the set </a:t>
            </a:r>
            <a:r>
              <a:rPr lang="en-US" sz="3200" dirty="0" smtClean="0"/>
              <a:t>{3</a:t>
            </a:r>
            <a:r>
              <a:rPr lang="en-US" sz="3200" dirty="0"/>
              <a:t>, 9, 27, 81,…} in set </a:t>
            </a:r>
            <a:r>
              <a:rPr lang="en-US" sz="3200" dirty="0" smtClean="0"/>
              <a:t>builder </a:t>
            </a:r>
            <a:r>
              <a:rPr lang="en-US" sz="3200" dirty="0"/>
              <a:t>notation. </a:t>
            </a:r>
            <a:endParaRPr lang="en-US" sz="3200" dirty="0" smtClean="0"/>
          </a:p>
          <a:p>
            <a:pPr lvl="1"/>
            <a:r>
              <a:rPr lang="en-US" dirty="0" smtClean="0"/>
              <a:t>{x in N | x= 3^n for n in N}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9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Negate and determine which one is true.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each real number </a:t>
            </a:r>
            <a:r>
              <a:rPr lang="en-US" sz="3600" i="1" dirty="0" smtClean="0"/>
              <a:t>x</a:t>
            </a:r>
            <a:r>
              <a:rPr lang="en-US" sz="3600" dirty="0" smtClean="0"/>
              <a:t>, if </a:t>
            </a:r>
            <a:r>
              <a:rPr lang="en-US" sz="3600" i="1" dirty="0" smtClean="0"/>
              <a:t>x</a:t>
            </a:r>
            <a:r>
              <a:rPr lang="en-US" sz="3600" dirty="0" smtClean="0"/>
              <a:t> is positive, then </a:t>
            </a:r>
            <a:r>
              <a:rPr lang="en-US" sz="3600" i="1" dirty="0" smtClean="0"/>
              <a:t>2x^2 &gt; x</a:t>
            </a:r>
          </a:p>
          <a:p>
            <a:endParaRPr lang="en-US" sz="3600" i="1" dirty="0"/>
          </a:p>
          <a:p>
            <a:endParaRPr lang="en-US" sz="3600" i="1" dirty="0" smtClean="0"/>
          </a:p>
          <a:p>
            <a:r>
              <a:rPr lang="en-US" sz="3600" dirty="0" smtClean="0"/>
              <a:t>There exists an integer </a:t>
            </a:r>
            <a:r>
              <a:rPr lang="en-US" sz="3600" i="1" dirty="0" smtClean="0"/>
              <a:t>m</a:t>
            </a:r>
            <a:r>
              <a:rPr lang="en-US" sz="3600" dirty="0" smtClean="0"/>
              <a:t> such that for all integers </a:t>
            </a:r>
            <a:r>
              <a:rPr lang="en-US" sz="3600" i="1" dirty="0" smtClean="0"/>
              <a:t>n</a:t>
            </a:r>
            <a:r>
              <a:rPr lang="en-US" sz="3600" dirty="0" smtClean="0"/>
              <a:t>, </a:t>
            </a:r>
            <a:r>
              <a:rPr lang="en-US" sz="3600" i="1" dirty="0" smtClean="0"/>
              <a:t>m&gt;n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8416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275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Math 210 – Communicating in Math</vt:lpstr>
      <vt:lpstr>Events!</vt:lpstr>
      <vt:lpstr>Group Norms</vt:lpstr>
      <vt:lpstr>Practice with Set Builder</vt:lpstr>
      <vt:lpstr>Negate and determine which one is true.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210 – Communicating in Math</dc:title>
  <dc:creator>Lauren Keough</dc:creator>
  <cp:lastModifiedBy>Lauren Keough</cp:lastModifiedBy>
  <cp:revision>13</cp:revision>
  <dcterms:created xsi:type="dcterms:W3CDTF">2017-08-25T18:11:23Z</dcterms:created>
  <dcterms:modified xsi:type="dcterms:W3CDTF">2019-02-04T14:51:36Z</dcterms:modified>
</cp:coreProperties>
</file>