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5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9"/>
    <p:restoredTop sz="92727"/>
  </p:normalViewPr>
  <p:slideViewPr>
    <p:cSldViewPr snapToGrid="0" snapToObjects="1">
      <p:cViewPr varScale="1">
        <p:scale>
          <a:sx n="78" d="100"/>
          <a:sy n="78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Auto-Owners job interview prep session (Tuesday, Feb 12, 12-2 pm, MAK </a:t>
            </a:r>
            <a:r>
              <a:rPr lang="en-US" sz="3600" dirty="0" smtClean="0"/>
              <a:t>B-1-110 </a:t>
            </a:r>
            <a:r>
              <a:rPr lang="en-US" sz="3600" dirty="0" smtClean="0"/>
              <a:t>(Career </a:t>
            </a:r>
            <a:r>
              <a:rPr lang="en-US" sz="3600" dirty="0"/>
              <a:t>Fair on Feb </a:t>
            </a:r>
            <a:r>
              <a:rPr lang="en-US" sz="3600" dirty="0" smtClean="0"/>
              <a:t>21!) </a:t>
            </a:r>
          </a:p>
          <a:p>
            <a:endParaRPr lang="en-US" sz="3600" dirty="0" smtClean="0"/>
          </a:p>
          <a:p>
            <a:r>
              <a:rPr lang="en-US" sz="3600" dirty="0" smtClean="0"/>
              <a:t>Research </a:t>
            </a:r>
            <a:r>
              <a:rPr lang="en-US" sz="3600" dirty="0"/>
              <a:t>showcase (Wednesday, Feb 13, 5 pm, PCS -MAK </a:t>
            </a:r>
            <a:r>
              <a:rPr lang="en-US" sz="3600" dirty="0" smtClean="0"/>
              <a:t>A-2-610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r>
              <a:rPr lang="en-US" sz="3600" dirty="0" smtClean="0"/>
              <a:t> Graduate </a:t>
            </a:r>
            <a:r>
              <a:rPr lang="en-US" sz="3600" dirty="0"/>
              <a:t>school panel (Friday, Feb 15, 1 pm, MAK </a:t>
            </a:r>
            <a:r>
              <a:rPr lang="en-US" sz="3600" dirty="0" smtClean="0"/>
              <a:t>B-1-110)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Improv</a:t>
            </a:r>
            <a:r>
              <a:rPr lang="en-US" sz="3600" dirty="0" smtClean="0"/>
              <a:t> Games, Whose Math is it Anyways? (Wed, Feb 18, MAK B-1-110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9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35" y="0"/>
            <a:ext cx="6320008" cy="8178836"/>
          </a:xfrm>
        </p:spPr>
      </p:pic>
    </p:spTree>
    <p:extLst>
      <p:ext uri="{BB962C8B-B14F-4D97-AF65-F5344CB8AC3E}">
        <p14:creationId xmlns:p14="http://schemas.microsoft.com/office/powerpoint/2010/main" val="8661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29" y="338137"/>
            <a:ext cx="5038075" cy="6519863"/>
          </a:xfrm>
        </p:spPr>
      </p:pic>
    </p:spTree>
    <p:extLst>
      <p:ext uri="{BB962C8B-B14F-4D97-AF65-F5344CB8AC3E}">
        <p14:creationId xmlns:p14="http://schemas.microsoft.com/office/powerpoint/2010/main" val="17394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5857"/>
            <a:ext cx="10480724" cy="1900351"/>
          </a:xfrm>
        </p:spPr>
      </p:pic>
    </p:spTree>
    <p:extLst>
      <p:ext uri="{BB962C8B-B14F-4D97-AF65-F5344CB8AC3E}">
        <p14:creationId xmlns:p14="http://schemas.microsoft.com/office/powerpoint/2010/main" val="9643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15" y="2024742"/>
            <a:ext cx="10164585" cy="3525044"/>
          </a:xfrm>
        </p:spPr>
      </p:pic>
    </p:spTree>
    <p:extLst>
      <p:ext uri="{BB962C8B-B14F-4D97-AF65-F5344CB8AC3E}">
        <p14:creationId xmlns:p14="http://schemas.microsoft.com/office/powerpoint/2010/main" val="11671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154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Math 210 – Communicating in Math</vt:lpstr>
      <vt:lpstr>Events!</vt:lpstr>
      <vt:lpstr>PowerPoint Presentation</vt:lpstr>
      <vt:lpstr>PowerPoint Presentation</vt:lpstr>
      <vt:lpstr>PowerPoint Presentation</vt:lpstr>
      <vt:lpstr>PowerPoint Presentation</vt:lpstr>
      <vt:lpstr>Group Norms</vt:lpstr>
      <vt:lpstr>19a</vt:lpstr>
      <vt:lpstr>19c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Lauren Keough</cp:lastModifiedBy>
  <cp:revision>15</cp:revision>
  <dcterms:created xsi:type="dcterms:W3CDTF">2017-08-25T18:11:23Z</dcterms:created>
  <dcterms:modified xsi:type="dcterms:W3CDTF">2019-02-11T02:10:29Z</dcterms:modified>
</cp:coreProperties>
</file>