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5119350" cy="21383625"/>
  <p:notesSz cx="6858000" cy="9144000"/>
  <p:defaultTextStyle>
    <a:defPPr>
      <a:defRPr lang="ko-KR"/>
    </a:defPPr>
    <a:lvl1pPr marL="0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5884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1768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7653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3537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79421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5305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1189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7072" algn="l" defTabSz="1751768" rtl="0" eaLnBrk="1" latinLnBrk="1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96391" autoAdjust="0"/>
  </p:normalViewPr>
  <p:slideViewPr>
    <p:cSldViewPr snapToGrid="0">
      <p:cViewPr varScale="1">
        <p:scale>
          <a:sx n="36" d="100"/>
          <a:sy n="36" d="100"/>
        </p:scale>
        <p:origin x="309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7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1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0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4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5C6E-F6CB-4817-93E9-E14A42513208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BE22-A8DE-454D-A4EE-C19DB2C17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9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204359-A492-4734-A7DF-D81A69E82BA3}"/>
              </a:ext>
            </a:extLst>
          </p:cNvPr>
          <p:cNvSpPr/>
          <p:nvPr/>
        </p:nvSpPr>
        <p:spPr>
          <a:xfrm>
            <a:off x="0" y="0"/>
            <a:ext cx="15119350" cy="21383625"/>
          </a:xfrm>
          <a:prstGeom prst="rect">
            <a:avLst/>
          </a:prstGeom>
          <a:solidFill>
            <a:srgbClr val="74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53F2EA6-E526-41D8-9EA6-420E05219D6B}"/>
              </a:ext>
            </a:extLst>
          </p:cNvPr>
          <p:cNvSpPr/>
          <p:nvPr/>
        </p:nvSpPr>
        <p:spPr>
          <a:xfrm>
            <a:off x="977900" y="890611"/>
            <a:ext cx="1790700" cy="609600"/>
          </a:xfrm>
          <a:prstGeom prst="flowChartTerminator">
            <a:avLst/>
          </a:prstGeom>
          <a:solidFill>
            <a:srgbClr val="B3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9C2EDE-1CB9-47CD-A87F-0A591F3F205E}"/>
              </a:ext>
            </a:extLst>
          </p:cNvPr>
          <p:cNvGrpSpPr/>
          <p:nvPr/>
        </p:nvGrpSpPr>
        <p:grpSpPr>
          <a:xfrm>
            <a:off x="977900" y="4286250"/>
            <a:ext cx="13163550" cy="2333625"/>
            <a:chOff x="977900" y="4286250"/>
            <a:chExt cx="13163550" cy="233362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97A977-A9F6-4C35-A04A-049679860871}"/>
                </a:ext>
              </a:extLst>
            </p:cNvPr>
            <p:cNvGrpSpPr/>
            <p:nvPr/>
          </p:nvGrpSpPr>
          <p:grpSpPr>
            <a:xfrm>
              <a:off x="977900" y="4286250"/>
              <a:ext cx="13163550" cy="2333625"/>
              <a:chOff x="977900" y="3676650"/>
              <a:chExt cx="13163550" cy="2657475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DE4070FC-EADF-4DDF-A2E2-74D7E6D80145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2657475"/>
              </a:xfrm>
              <a:prstGeom prst="roundRect">
                <a:avLst>
                  <a:gd name="adj" fmla="val 738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81EBDF3F-7F1C-491D-9DC1-558C4C3D6992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933450"/>
              </a:xfrm>
              <a:prstGeom prst="round2SameRect">
                <a:avLst>
                  <a:gd name="adj1" fmla="val 22594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8178E6-7A39-4A10-AE4F-1CD66339BD8A}"/>
                </a:ext>
              </a:extLst>
            </p:cNvPr>
            <p:cNvSpPr txBox="1"/>
            <p:nvPr/>
          </p:nvSpPr>
          <p:spPr>
            <a:xfrm>
              <a:off x="6536382" y="4403710"/>
              <a:ext cx="2046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OVERVIEW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9C6BCF1-99BA-450F-AA34-53A9AB04E02A}"/>
              </a:ext>
            </a:extLst>
          </p:cNvPr>
          <p:cNvGrpSpPr/>
          <p:nvPr/>
        </p:nvGrpSpPr>
        <p:grpSpPr>
          <a:xfrm>
            <a:off x="977900" y="7097913"/>
            <a:ext cx="13163550" cy="2084187"/>
            <a:chOff x="977900" y="7097913"/>
            <a:chExt cx="13163550" cy="208418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A1D066F-8A53-4881-B6E5-40B955ECB053}"/>
                </a:ext>
              </a:extLst>
            </p:cNvPr>
            <p:cNvGrpSpPr/>
            <p:nvPr/>
          </p:nvGrpSpPr>
          <p:grpSpPr>
            <a:xfrm>
              <a:off x="977900" y="7097913"/>
              <a:ext cx="13163550" cy="2084187"/>
              <a:chOff x="977900" y="3676651"/>
              <a:chExt cx="13163550" cy="2185988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61379E8-644F-4D9C-BC6B-B4466DBC7378}"/>
                  </a:ext>
                </a:extLst>
              </p:cNvPr>
              <p:cNvSpPr/>
              <p:nvPr/>
            </p:nvSpPr>
            <p:spPr>
              <a:xfrm>
                <a:off x="977900" y="3676651"/>
                <a:ext cx="13163550" cy="2185988"/>
              </a:xfrm>
              <a:prstGeom prst="roundRect">
                <a:avLst>
                  <a:gd name="adj" fmla="val 71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F6915557-7AB8-43BB-8810-A5B73D644544}"/>
                  </a:ext>
                </a:extLst>
              </p:cNvPr>
              <p:cNvSpPr/>
              <p:nvPr/>
            </p:nvSpPr>
            <p:spPr>
              <a:xfrm>
                <a:off x="977900" y="3676651"/>
                <a:ext cx="13163550" cy="860892"/>
              </a:xfrm>
              <a:prstGeom prst="round2SameRect">
                <a:avLst>
                  <a:gd name="adj1" fmla="val 17952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57AA8C-A003-4568-B72A-544FCF15A457}"/>
                </a:ext>
              </a:extLst>
            </p:cNvPr>
            <p:cNvSpPr txBox="1"/>
            <p:nvPr/>
          </p:nvSpPr>
          <p:spPr>
            <a:xfrm>
              <a:off x="5636236" y="7215925"/>
              <a:ext cx="3846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EXPECTANCY EFFECTS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7F6CF1-30B8-4EE5-94B0-8E8B129E0D71}"/>
              </a:ext>
            </a:extLst>
          </p:cNvPr>
          <p:cNvGrpSpPr/>
          <p:nvPr/>
        </p:nvGrpSpPr>
        <p:grpSpPr>
          <a:xfrm>
            <a:off x="977900" y="9725620"/>
            <a:ext cx="13163550" cy="5045262"/>
            <a:chOff x="977900" y="9725620"/>
            <a:chExt cx="13163550" cy="504526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AC6B2C-599C-41AB-BC8B-42E5876B7A32}"/>
                </a:ext>
              </a:extLst>
            </p:cNvPr>
            <p:cNvGrpSpPr/>
            <p:nvPr/>
          </p:nvGrpSpPr>
          <p:grpSpPr>
            <a:xfrm>
              <a:off x="977900" y="9725620"/>
              <a:ext cx="13163550" cy="5045262"/>
              <a:chOff x="977900" y="3676650"/>
              <a:chExt cx="13163550" cy="5761434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2A9DE3F-9359-4F3E-B733-84B8AF63F211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5761434"/>
              </a:xfrm>
              <a:prstGeom prst="roundRect">
                <a:avLst>
                  <a:gd name="adj" fmla="val 46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사각형: 둥근 위쪽 모서리 15">
                <a:extLst>
                  <a:ext uri="{FF2B5EF4-FFF2-40B4-BE49-F238E27FC236}">
                    <a16:creationId xmlns:a16="http://schemas.microsoft.com/office/drawing/2014/main" id="{D3C49350-008B-4183-B6EF-44119D6677B9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937312"/>
              </a:xfrm>
              <a:prstGeom prst="round2SameRect">
                <a:avLst>
                  <a:gd name="adj1" fmla="val 28636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009581-CFF5-4C7C-A5C6-BCFC6D5A9600}"/>
                </a:ext>
              </a:extLst>
            </p:cNvPr>
            <p:cNvSpPr txBox="1"/>
            <p:nvPr/>
          </p:nvSpPr>
          <p:spPr>
            <a:xfrm>
              <a:off x="2558638" y="9843632"/>
              <a:ext cx="100020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SYSTEM ARCHITECTURE &amp; DEVELOPMENT ENVIRONMENT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ED4AF-46F8-4F18-AD6E-F556FDC2AB13}"/>
              </a:ext>
            </a:extLst>
          </p:cNvPr>
          <p:cNvGrpSpPr/>
          <p:nvPr/>
        </p:nvGrpSpPr>
        <p:grpSpPr>
          <a:xfrm>
            <a:off x="977900" y="15314402"/>
            <a:ext cx="13163550" cy="5045262"/>
            <a:chOff x="977900" y="15314402"/>
            <a:chExt cx="13163550" cy="504526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B1845D7-C04A-4312-A53B-A3E8B048DFE5}"/>
                </a:ext>
              </a:extLst>
            </p:cNvPr>
            <p:cNvGrpSpPr/>
            <p:nvPr/>
          </p:nvGrpSpPr>
          <p:grpSpPr>
            <a:xfrm>
              <a:off x="977900" y="15314402"/>
              <a:ext cx="13163550" cy="5045262"/>
              <a:chOff x="977900" y="3676650"/>
              <a:chExt cx="13163550" cy="5761434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10DD442E-2D71-44D0-8D38-A1D88A12CB92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5761434"/>
              </a:xfrm>
              <a:prstGeom prst="roundRect">
                <a:avLst>
                  <a:gd name="adj" fmla="val 35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F3401B9F-CDA2-499F-8C97-E54897FD70E5}"/>
                  </a:ext>
                </a:extLst>
              </p:cNvPr>
              <p:cNvSpPr/>
              <p:nvPr/>
            </p:nvSpPr>
            <p:spPr>
              <a:xfrm>
                <a:off x="977900" y="3676650"/>
                <a:ext cx="13163550" cy="937312"/>
              </a:xfrm>
              <a:prstGeom prst="round2SameRect">
                <a:avLst>
                  <a:gd name="adj1" fmla="val 17032"/>
                  <a:gd name="adj2" fmla="val 0"/>
                </a:avLst>
              </a:prstGeom>
              <a:solidFill>
                <a:srgbClr val="B3B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F28C3-09FB-4356-BE19-73313C4E69E7}"/>
                </a:ext>
              </a:extLst>
            </p:cNvPr>
            <p:cNvSpPr txBox="1"/>
            <p:nvPr/>
          </p:nvSpPr>
          <p:spPr>
            <a:xfrm>
              <a:off x="6849613" y="15432414"/>
              <a:ext cx="1420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/>
                  </a:solidFill>
                </a:rPr>
                <a:t>RESULT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EDB9280-3E8D-44E9-9A8D-A1A0036ADB16}"/>
              </a:ext>
            </a:extLst>
          </p:cNvPr>
          <p:cNvSpPr txBox="1"/>
          <p:nvPr/>
        </p:nvSpPr>
        <p:spPr>
          <a:xfrm>
            <a:off x="1370548" y="9030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2"/>
                </a:solidFill>
              </a:rPr>
              <a:t>분야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95A3CB-E9A7-47C6-8DC7-0EA8E099BEA2}"/>
              </a:ext>
            </a:extLst>
          </p:cNvPr>
          <p:cNvSpPr txBox="1"/>
          <p:nvPr/>
        </p:nvSpPr>
        <p:spPr>
          <a:xfrm>
            <a:off x="977900" y="1689788"/>
            <a:ext cx="1079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제목</a:t>
            </a:r>
            <a:endParaRPr lang="ko-KR" altLang="en-US" sz="4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AD0E2-5AD1-4D87-A594-631DDAB6D4C1}"/>
              </a:ext>
            </a:extLst>
          </p:cNvPr>
          <p:cNvSpPr txBox="1"/>
          <p:nvPr/>
        </p:nvSpPr>
        <p:spPr>
          <a:xfrm>
            <a:off x="10066482" y="2990517"/>
            <a:ext cx="505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 </a:t>
            </a:r>
            <a:r>
              <a:rPr lang="en-US" altLang="ko-KR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학교 이메일</a:t>
            </a:r>
            <a:endParaRPr lang="ko-KR" altLang="en-US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A75B0-04FC-40ED-AD73-C1B3F74845B5}"/>
              </a:ext>
            </a:extLst>
          </p:cNvPr>
          <p:cNvSpPr txBox="1"/>
          <p:nvPr/>
        </p:nvSpPr>
        <p:spPr>
          <a:xfrm>
            <a:off x="1168399" y="8081848"/>
            <a:ext cx="126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설명</a:t>
            </a:r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23DEA-68FA-65E8-B4FF-619FE20067EF}"/>
              </a:ext>
            </a:extLst>
          </p:cNvPr>
          <p:cNvSpPr txBox="1"/>
          <p:nvPr/>
        </p:nvSpPr>
        <p:spPr>
          <a:xfrm>
            <a:off x="1222373" y="5413241"/>
            <a:ext cx="126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설명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BA75B0-04FC-40ED-AD73-C1B3F74845B5}"/>
              </a:ext>
            </a:extLst>
          </p:cNvPr>
          <p:cNvSpPr txBox="1"/>
          <p:nvPr/>
        </p:nvSpPr>
        <p:spPr>
          <a:xfrm>
            <a:off x="1168398" y="11052519"/>
            <a:ext cx="126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사진</a:t>
            </a:r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BA75B0-04FC-40ED-AD73-C1B3F74845B5}"/>
              </a:ext>
            </a:extLst>
          </p:cNvPr>
          <p:cNvSpPr txBox="1"/>
          <p:nvPr/>
        </p:nvSpPr>
        <p:spPr>
          <a:xfrm>
            <a:off x="1222373" y="17145643"/>
            <a:ext cx="126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사진</a:t>
            </a:r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2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19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KoPub돋움체 Bold</vt:lpstr>
      <vt:lpstr>Arial</vt:lpstr>
      <vt:lpstr>Calibri</vt:lpstr>
      <vt:lpstr>Calibri Light</vt:lpstr>
      <vt:lpstr>KoPubWorld돋움체 Medium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2024-11-12T05:31:51Z</dcterms:created>
  <dcterms:modified xsi:type="dcterms:W3CDTF">2024-11-12T05:40:59Z</dcterms:modified>
</cp:coreProperties>
</file>