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D7E2-F186-BC95-EFDE-7D4FA2AED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061C5-388D-D492-08BB-38863E71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1A42A-B6EB-06EC-3FBF-460D7D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E272C-7787-61E0-DD35-CFA79C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E8DCC-2076-BA98-91BD-EF0E7321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3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23070-3FB4-01CB-AF3E-9FB12F26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AF530-CF58-ACF0-300A-B9C0919A3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1A84-1C22-512B-209D-C96C3290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2651-14A6-A3BC-BB28-220FE8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543E9-20D7-CA8C-468B-84B3695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BF1D6C-AEBE-A869-5D35-EEF347F27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A34AF2-E888-0ADD-A131-9C76926FC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CFF1D-C90B-FE48-D812-DB112C19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68C9-74B9-D4D6-9762-DD0BC106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426A-A3DA-48D7-64CC-9A94B9D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1978-CEA0-5555-FD2B-73BE891B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DF9D9-1759-7C0E-C972-A20D9DD7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8D2F3-852F-B699-61FA-7DFBE22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3994F-AF58-8615-8570-5454087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FD627-4EDE-02F6-C70F-C6D9A0E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8220-4304-0816-C24A-FDCB1C50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5CE01-99A3-0C26-A265-078A284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6337-4FBE-C7EC-151B-E179254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0B4BC-B5AD-5C00-391C-11C39991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D03B-E670-9977-2299-A5ABD38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385FD-0B77-BA18-A34B-19041EA6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D1EA-5166-A075-C531-2FDD3DF6E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03BB7C-1F9B-37E9-E091-A361070F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26F59-D100-4BAC-8F70-6AB9F40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5443A-DC5D-1EF5-FD45-F7C1195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9FF6A-2C8F-FB40-2DF2-A3D86130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B0514-6694-1CC1-6A58-46770BBA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2E6C7-93CE-4813-25C8-4D54F1BB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FF39C-694D-7C61-45D8-CECDC76B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6031A-13F5-0B6A-E057-0861DB8ED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DBAF37-0F01-EAE0-0AAB-1A218E9B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B04B4-F65F-9EE2-1A75-90A1B2A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1E268-3FAB-35CA-CF91-58B60134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6633B3-4869-8C95-FE66-B70F70B5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0CBD-5D99-89A2-7580-B3585CE6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D06474-51C5-B389-CEC6-A4D7BBB0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A0132-348B-AF10-AE4C-29668C7E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28B75-8E33-BD69-03D8-660C2176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04943F-BA99-C232-F0AB-5778443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A4E41-1CB2-F8BB-65A0-8BE735D4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9FB9F2-F6B2-45DD-A383-545956C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75DFD-A1B4-C7CC-6185-C4434E1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C06B7-EFCD-31CF-F7C8-9A1A1890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5F7F1-296A-CC2C-B415-96C57109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785E-A2C2-6E78-7C76-6C36BC4A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32966-9236-46AA-4D4E-77298284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245F2-85FE-8AF2-D5E4-2E2CB25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5313-C238-D719-28BA-2BB0681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B9B233-88C5-8AAF-23EE-30B1758F2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6985B-6AE3-0132-EDE8-74790EC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85C724-93FD-D09B-A913-420A3B4D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D849-2598-0692-9329-E8F190AF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ED4E3-0EBB-B592-8CC5-4AE89BE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BCDD18-3F8A-E286-9C8D-A8A2F51A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61DE2-8D06-F8FF-C35B-D1D4F0D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D73CE-0805-B24B-1038-D9BCD691B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43F92-62F6-46DA-9399-EAA06BCCF22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C34B7-EEA8-89DA-D9A8-E08AA728C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708D-0B07-370D-887F-772E59647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96575-2F00-456D-9800-18458C9DB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7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857-E24A-EEB6-CC65-F3B25F383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A14A6-29E1-BE48-59FA-20108CC57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JeonYoungMin</dc:creator>
  <cp:lastModifiedBy>JeonYoungMin</cp:lastModifiedBy>
  <cp:revision>1</cp:revision>
  <dcterms:created xsi:type="dcterms:W3CDTF">2024-09-08T14:38:08Z</dcterms:created>
  <dcterms:modified xsi:type="dcterms:W3CDTF">2024-09-11T15:08:33Z</dcterms:modified>
</cp:coreProperties>
</file>