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88C59-C2E0-6BF5-9A73-C964C0295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BA0CCC-B8A9-87D0-20BF-30E022F2B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F2D706-7480-07EB-6D3D-1FCBA632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6C8C-2409-43EA-83A0-43E432F3CE2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B12E3-D0EA-1D44-3752-C5EB95B3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978C1-D470-D3B0-C952-F5C1FD51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3249-89BE-42A1-8EAD-C078F6BFB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56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EF33F-59B1-38D5-7C72-17BFE2D2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01E816-67C7-E09D-C1AB-C93D7048C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96B4F-6A4E-C0C9-DFB9-1A300D0D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6C8C-2409-43EA-83A0-43E432F3CE2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93F7A6-3A8E-BD7F-B9FC-08C9D801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E71D5-3FAF-D4D9-23D2-19F9AD06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3249-89BE-42A1-8EAD-C078F6BFB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71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684EEF-377B-33EA-F715-73B89D06F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63E850-7C22-F519-C6EB-6589A9AF6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61DF4-AB99-6537-D6C3-CBF4B3DE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6C8C-2409-43EA-83A0-43E432F3CE2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1B1DE-E37C-40DC-77B5-D76AF47C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8434F-76B0-60CA-EB59-DBC0221F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3249-89BE-42A1-8EAD-C078F6BFB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7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535CA-01D7-74C7-E09A-5B60E810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F940D-796C-869D-C5DF-CA6704B9D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62C3A2-BCD3-2F4C-4629-5F768456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6C8C-2409-43EA-83A0-43E432F3CE2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FD1C4-DA86-C3AC-7AA3-634C2C1E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4389C-38BC-43F9-6180-37C65EEF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3249-89BE-42A1-8EAD-C078F6BFB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86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440A5-5B41-6C10-9E68-F8AD7F71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F1C722-12AB-95B2-D7A2-6DEA78B67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9C73A-D89E-7E43-8DB3-4D485165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6C8C-2409-43EA-83A0-43E432F3CE2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5D0C0-5F1E-8E39-031D-308C867D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3A16E-CEC4-2E53-3256-C257A297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3249-89BE-42A1-8EAD-C078F6BFB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0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CB21E-94F0-7430-F646-081D41CA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9B13B-C18E-3EA5-EC8A-AB3861A4B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EBDEB0-1E88-FF09-B2C5-42C3D5EF4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BD0D5A-9650-9F75-386F-025DA4FD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6C8C-2409-43EA-83A0-43E432F3CE2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B7F364-BA83-4C0A-01C1-DF6745A8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90867C-CFF5-BD2D-2EDD-8A51DE18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3249-89BE-42A1-8EAD-C078F6BFB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25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1855C-2539-823A-46F0-CD6A697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05979-B689-45E4-DDC0-97A2302A8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491393-9788-CF46-F869-0582D78F4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A8DB5F-9D17-574A-1C37-FA1E754F6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55DC81-7D86-0287-BB84-914B4FE21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8D227A-05FE-E446-C409-535D0EC6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6C8C-2409-43EA-83A0-43E432F3CE2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34F7CC-1E0A-F5DB-C951-DE568538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125179-F134-93CD-1D20-DF0DE3EA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3249-89BE-42A1-8EAD-C078F6BFB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62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10632-02E3-647A-CD1F-8520BBF1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D12829-EC8F-59F2-92F5-9C5A735C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6C8C-2409-43EA-83A0-43E432F3CE2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5D32B2-8117-EBD4-35D6-D74EBBB6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22051A-BB9B-55F7-070D-75E77413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3249-89BE-42A1-8EAD-C078F6BFB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0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7DE427-7698-4F7E-5E4C-7638B007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6C8C-2409-43EA-83A0-43E432F3CE2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FF9EDA-7529-7814-F292-E43A85FB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7ED9B6-BF7F-07EF-4D49-8FC40547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3249-89BE-42A1-8EAD-C078F6BFB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4F1E5-C55F-712B-76FA-5E3E5A89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5A9B3-5247-1389-BAF4-58B4B5440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CA0F8F-40A0-7CED-3540-D8E195ECF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A5772A-378D-638C-87DF-A2C7A782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6C8C-2409-43EA-83A0-43E432F3CE2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12BED3-FADB-861F-B5AE-0611434C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25E075-81FF-9017-A5E7-8A939B4D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3249-89BE-42A1-8EAD-C078F6BFB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2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83F31-8BF3-1C79-D357-E925D615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AF4D02-7C40-3BB3-A775-8B3B3FF25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879BD8-A1FF-0990-AC06-32B7C4A40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106FD-2CF6-572F-E69F-2681618F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6C8C-2409-43EA-83A0-43E432F3CE2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A8E0A-C854-39EC-1E1A-E9944C37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2E5276-3B99-3CE2-8346-E2CAF8FA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3249-89BE-42A1-8EAD-C078F6BFB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71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F3F9FF-EC7C-04EA-1721-C15DF87F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7AEB2-30B8-C04D-4B5B-92CC84D4F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94F35-52CB-0837-B198-7FEE33445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E46C8C-2409-43EA-83A0-43E432F3CE2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4DFA5E-7DAB-A6FF-C801-28503B026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B8392-C756-FF00-6469-725381CCA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3249-89BE-42A1-8EAD-C078F6BFB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0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9CAFD493-BA66-4AC9-558C-4436AE4EF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792" y="719094"/>
            <a:ext cx="7226416" cy="541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3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다리꼴 5">
            <a:extLst>
              <a:ext uri="{FF2B5EF4-FFF2-40B4-BE49-F238E27FC236}">
                <a16:creationId xmlns:a16="http://schemas.microsoft.com/office/drawing/2014/main" id="{46BBDA0F-6D14-51B5-F4FC-B30594932CB4}"/>
              </a:ext>
            </a:extLst>
          </p:cNvPr>
          <p:cNvSpPr/>
          <p:nvPr/>
        </p:nvSpPr>
        <p:spPr>
          <a:xfrm rot="5400000">
            <a:off x="2151171" y="2521458"/>
            <a:ext cx="1900428" cy="1568196"/>
          </a:xfrm>
          <a:prstGeom prst="trapezoi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F7D389-AD01-0EF1-B7D6-7BF7F162A52A}"/>
              </a:ext>
            </a:extLst>
          </p:cNvPr>
          <p:cNvSpPr txBox="1"/>
          <p:nvPr/>
        </p:nvSpPr>
        <p:spPr>
          <a:xfrm>
            <a:off x="2224317" y="4621208"/>
            <a:ext cx="175413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CNN-based </a:t>
            </a:r>
          </a:p>
          <a:p>
            <a:pPr algn="ctr"/>
            <a:r>
              <a:rPr lang="en-US" altLang="ko-KR" sz="1400" dirty="0"/>
              <a:t>or</a:t>
            </a:r>
          </a:p>
          <a:p>
            <a:pPr algn="ctr"/>
            <a:r>
              <a:rPr lang="en-US" altLang="ko-KR" sz="1400" dirty="0"/>
              <a:t>Transformer-based </a:t>
            </a:r>
          </a:p>
          <a:p>
            <a:pPr algn="ctr"/>
            <a:r>
              <a:rPr lang="en-US" altLang="ko-KR" sz="1400" dirty="0"/>
              <a:t>Encoder</a:t>
            </a:r>
            <a:endParaRPr lang="ko-KR" altLang="en-US" sz="1400" dirty="0"/>
          </a:p>
          <a:p>
            <a:pPr algn="ctr"/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EDE861-C185-BF4B-69F5-CF1C2C3D5BA8}"/>
              </a:ext>
            </a:extLst>
          </p:cNvPr>
          <p:cNvSpPr/>
          <p:nvPr/>
        </p:nvSpPr>
        <p:spPr>
          <a:xfrm>
            <a:off x="4396522" y="2308325"/>
            <a:ext cx="414528" cy="190042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AD55E8B-17F0-EECF-1043-A83F1772239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885483" y="3258539"/>
            <a:ext cx="5110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2099E15-E560-F773-9D87-D201B644064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811050" y="3258539"/>
            <a:ext cx="4413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0DE81A07-186E-3D4C-7879-8DBA1932DE4C}"/>
              </a:ext>
            </a:extLst>
          </p:cNvPr>
          <p:cNvCxnSpPr>
            <a:cxnSpLocks/>
          </p:cNvCxnSpPr>
          <p:nvPr/>
        </p:nvCxnSpPr>
        <p:spPr>
          <a:xfrm>
            <a:off x="5666921" y="3258539"/>
            <a:ext cx="1113641" cy="1134903"/>
          </a:xfrm>
          <a:prstGeom prst="curvedConnector4">
            <a:avLst>
              <a:gd name="adj1" fmla="val 33448"/>
              <a:gd name="adj2" fmla="val 1201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F240F55-DC7F-1ADE-2649-AE002F56E891}"/>
              </a:ext>
            </a:extLst>
          </p:cNvPr>
          <p:cNvCxnSpPr>
            <a:cxnSpLocks/>
          </p:cNvCxnSpPr>
          <p:nvPr/>
        </p:nvCxnSpPr>
        <p:spPr>
          <a:xfrm>
            <a:off x="8997283" y="3305556"/>
            <a:ext cx="184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CBBC43F-95BE-E9E0-7C28-11D46BF92AE1}"/>
              </a:ext>
            </a:extLst>
          </p:cNvPr>
          <p:cNvCxnSpPr>
            <a:cxnSpLocks/>
          </p:cNvCxnSpPr>
          <p:nvPr/>
        </p:nvCxnSpPr>
        <p:spPr>
          <a:xfrm>
            <a:off x="10031896" y="3305556"/>
            <a:ext cx="2442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81D92EF-3AFE-F7D7-BED4-6C516F951D41}"/>
              </a:ext>
            </a:extLst>
          </p:cNvPr>
          <p:cNvSpPr txBox="1"/>
          <p:nvPr/>
        </p:nvSpPr>
        <p:spPr>
          <a:xfrm>
            <a:off x="9354323" y="3037919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 . .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B60DC3-4EA6-9BED-3477-6A2C80418C3E}"/>
              </a:ext>
            </a:extLst>
          </p:cNvPr>
          <p:cNvSpPr txBox="1"/>
          <p:nvPr/>
        </p:nvSpPr>
        <p:spPr>
          <a:xfrm>
            <a:off x="3920842" y="4611071"/>
            <a:ext cx="1365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Feature Vector</a:t>
            </a:r>
          </a:p>
          <a:p>
            <a:pPr algn="ctr"/>
            <a:r>
              <a:rPr lang="en-US" altLang="ko-KR" sz="1400" dirty="0"/>
              <a:t>(1x1x1000)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5242106-9C65-56D9-80C2-A2DF62F39E2C}"/>
              </a:ext>
            </a:extLst>
          </p:cNvPr>
          <p:cNvSpPr/>
          <p:nvPr/>
        </p:nvSpPr>
        <p:spPr>
          <a:xfrm rot="5400000">
            <a:off x="4954457" y="3046504"/>
            <a:ext cx="1055918" cy="4240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Linear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3FC7636-99FB-1E44-E0CC-4D4EC2DE5900}"/>
              </a:ext>
            </a:extLst>
          </p:cNvPr>
          <p:cNvSpPr/>
          <p:nvPr/>
        </p:nvSpPr>
        <p:spPr>
          <a:xfrm rot="5400000">
            <a:off x="5672945" y="2922547"/>
            <a:ext cx="2252677" cy="6891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GRU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B740CFD-8A4D-57FF-C2F3-EC608BB6D8FD}"/>
              </a:ext>
            </a:extLst>
          </p:cNvPr>
          <p:cNvSpPr/>
          <p:nvPr/>
        </p:nvSpPr>
        <p:spPr>
          <a:xfrm rot="5400000">
            <a:off x="6594939" y="2922547"/>
            <a:ext cx="2252677" cy="6891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GRU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BAAC24-DC2A-4CC3-BDC5-19C9174898A5}"/>
              </a:ext>
            </a:extLst>
          </p:cNvPr>
          <p:cNvSpPr/>
          <p:nvPr/>
        </p:nvSpPr>
        <p:spPr>
          <a:xfrm rot="5400000">
            <a:off x="7516933" y="2922547"/>
            <a:ext cx="2252677" cy="6891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GRU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5F4BCB-2F90-FCBF-2AA1-5FE827EE9055}"/>
              </a:ext>
            </a:extLst>
          </p:cNvPr>
          <p:cNvSpPr/>
          <p:nvPr/>
        </p:nvSpPr>
        <p:spPr>
          <a:xfrm rot="5400000">
            <a:off x="9494371" y="2922547"/>
            <a:ext cx="2252677" cy="6891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GRU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7848679-A566-725E-D027-5B20F690AE7F}"/>
              </a:ext>
            </a:extLst>
          </p:cNvPr>
          <p:cNvCxnSpPr>
            <a:stCxn id="40" idx="0"/>
            <a:endCxn id="43" idx="2"/>
          </p:cNvCxnSpPr>
          <p:nvPr/>
        </p:nvCxnSpPr>
        <p:spPr>
          <a:xfrm>
            <a:off x="7143840" y="3267104"/>
            <a:ext cx="2328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6EDC119-1DE5-EE51-0B95-9CF1353D65B5}"/>
              </a:ext>
            </a:extLst>
          </p:cNvPr>
          <p:cNvCxnSpPr>
            <a:stCxn id="43" idx="0"/>
            <a:endCxn id="44" idx="2"/>
          </p:cNvCxnSpPr>
          <p:nvPr/>
        </p:nvCxnSpPr>
        <p:spPr>
          <a:xfrm>
            <a:off x="8065834" y="3267104"/>
            <a:ext cx="2328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29D01AD-68EF-E7F4-1255-B7F528EB3C8C}"/>
              </a:ext>
            </a:extLst>
          </p:cNvPr>
          <p:cNvSpPr/>
          <p:nvPr/>
        </p:nvSpPr>
        <p:spPr>
          <a:xfrm>
            <a:off x="6376534" y="1492470"/>
            <a:ext cx="845497" cy="3843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Softmax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0E7A908-49A2-4ACE-EA7F-5C6023CF7AB0}"/>
              </a:ext>
            </a:extLst>
          </p:cNvPr>
          <p:cNvSpPr/>
          <p:nvPr/>
        </p:nvSpPr>
        <p:spPr>
          <a:xfrm>
            <a:off x="7298528" y="1492471"/>
            <a:ext cx="845497" cy="3843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Softmax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28AAC9F-7537-6161-9D42-E5510B28B1C3}"/>
              </a:ext>
            </a:extLst>
          </p:cNvPr>
          <p:cNvSpPr/>
          <p:nvPr/>
        </p:nvSpPr>
        <p:spPr>
          <a:xfrm>
            <a:off x="8220522" y="1492470"/>
            <a:ext cx="845497" cy="3843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Softmax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F80BD52-A8F8-818E-AE2C-E3E4E7E8F143}"/>
              </a:ext>
            </a:extLst>
          </p:cNvPr>
          <p:cNvSpPr/>
          <p:nvPr/>
        </p:nvSpPr>
        <p:spPr>
          <a:xfrm>
            <a:off x="10196634" y="1492470"/>
            <a:ext cx="845497" cy="3843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Softmax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B86EC60-DCD2-E161-20D3-09F59CEE2F32}"/>
              </a:ext>
            </a:extLst>
          </p:cNvPr>
          <p:cNvCxnSpPr>
            <a:stCxn id="40" idx="1"/>
            <a:endCxn id="50" idx="2"/>
          </p:cNvCxnSpPr>
          <p:nvPr/>
        </p:nvCxnSpPr>
        <p:spPr>
          <a:xfrm flipV="1">
            <a:off x="6799283" y="1876783"/>
            <a:ext cx="0" cy="26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A44EB1C-B898-26C7-6F3E-4BA08D29DD2E}"/>
              </a:ext>
            </a:extLst>
          </p:cNvPr>
          <p:cNvCxnSpPr>
            <a:stCxn id="43" idx="1"/>
            <a:endCxn id="53" idx="2"/>
          </p:cNvCxnSpPr>
          <p:nvPr/>
        </p:nvCxnSpPr>
        <p:spPr>
          <a:xfrm flipV="1">
            <a:off x="7721277" y="1876784"/>
            <a:ext cx="0" cy="263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F51B225-EAB5-1BB7-1B80-2F3E4031ED20}"/>
              </a:ext>
            </a:extLst>
          </p:cNvPr>
          <p:cNvCxnSpPr>
            <a:stCxn id="45" idx="1"/>
            <a:endCxn id="55" idx="2"/>
          </p:cNvCxnSpPr>
          <p:nvPr/>
        </p:nvCxnSpPr>
        <p:spPr>
          <a:xfrm flipH="1" flipV="1">
            <a:off x="10619383" y="1876783"/>
            <a:ext cx="1326" cy="26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3E611E4-DBAC-A6FB-D372-88ADA478E3DF}"/>
              </a:ext>
            </a:extLst>
          </p:cNvPr>
          <p:cNvCxnSpPr>
            <a:stCxn id="44" idx="1"/>
            <a:endCxn id="54" idx="2"/>
          </p:cNvCxnSpPr>
          <p:nvPr/>
        </p:nvCxnSpPr>
        <p:spPr>
          <a:xfrm flipV="1">
            <a:off x="8643271" y="1876783"/>
            <a:ext cx="0" cy="26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C897C7D-2F95-8D27-F4E2-76CE1776A679}"/>
              </a:ext>
            </a:extLst>
          </p:cNvPr>
          <p:cNvSpPr txBox="1"/>
          <p:nvPr/>
        </p:nvSpPr>
        <p:spPr>
          <a:xfrm>
            <a:off x="6392247" y="750446"/>
            <a:ext cx="814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&lt;Start&gt;</a:t>
            </a:r>
            <a:endParaRPr lang="ko-KR" altLang="en-US" sz="14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3259C36-951C-6043-0B9E-AFA9090E438A}"/>
              </a:ext>
            </a:extLst>
          </p:cNvPr>
          <p:cNvCxnSpPr>
            <a:stCxn id="50" idx="0"/>
            <a:endCxn id="65" idx="2"/>
          </p:cNvCxnSpPr>
          <p:nvPr/>
        </p:nvCxnSpPr>
        <p:spPr>
          <a:xfrm flipH="1" flipV="1">
            <a:off x="6799282" y="1058223"/>
            <a:ext cx="1" cy="434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CF2811-3FB6-C816-5520-C5F07B266A1B}"/>
              </a:ext>
            </a:extLst>
          </p:cNvPr>
          <p:cNvCxnSpPr/>
          <p:nvPr/>
        </p:nvCxnSpPr>
        <p:spPr>
          <a:xfrm flipH="1" flipV="1">
            <a:off x="7721274" y="1058223"/>
            <a:ext cx="1" cy="434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D6E6BAE-C345-295A-17EC-BCD88B6CDD13}"/>
              </a:ext>
            </a:extLst>
          </p:cNvPr>
          <p:cNvCxnSpPr/>
          <p:nvPr/>
        </p:nvCxnSpPr>
        <p:spPr>
          <a:xfrm flipH="1" flipV="1">
            <a:off x="8643265" y="1058223"/>
            <a:ext cx="1" cy="434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51E4EF7-C053-ED07-713F-AC38B6E79FCC}"/>
              </a:ext>
            </a:extLst>
          </p:cNvPr>
          <p:cNvCxnSpPr/>
          <p:nvPr/>
        </p:nvCxnSpPr>
        <p:spPr>
          <a:xfrm flipH="1" flipV="1">
            <a:off x="10619381" y="1058222"/>
            <a:ext cx="1" cy="434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FF367BC-1130-6984-5455-625AC0894A3C}"/>
              </a:ext>
            </a:extLst>
          </p:cNvPr>
          <p:cNvCxnSpPr/>
          <p:nvPr/>
        </p:nvCxnSpPr>
        <p:spPr>
          <a:xfrm flipH="1" flipV="1">
            <a:off x="7710474" y="4393947"/>
            <a:ext cx="1" cy="434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679D43F-10CB-0108-98CF-250598054405}"/>
              </a:ext>
            </a:extLst>
          </p:cNvPr>
          <p:cNvCxnSpPr/>
          <p:nvPr/>
        </p:nvCxnSpPr>
        <p:spPr>
          <a:xfrm flipH="1" flipV="1">
            <a:off x="8630244" y="4393442"/>
            <a:ext cx="1" cy="434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1989E39-FBA1-F2CC-8835-4E85C34FC94F}"/>
              </a:ext>
            </a:extLst>
          </p:cNvPr>
          <p:cNvCxnSpPr/>
          <p:nvPr/>
        </p:nvCxnSpPr>
        <p:spPr>
          <a:xfrm flipH="1" flipV="1">
            <a:off x="10619381" y="4393442"/>
            <a:ext cx="1" cy="434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7EDA561-09AF-DDD6-28A9-EA75442B4678}"/>
              </a:ext>
            </a:extLst>
          </p:cNvPr>
          <p:cNvSpPr txBox="1"/>
          <p:nvPr/>
        </p:nvSpPr>
        <p:spPr>
          <a:xfrm>
            <a:off x="7553912" y="749941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3556602-2173-B1CE-B991-1C37A93ECAD0}"/>
              </a:ext>
            </a:extLst>
          </p:cNvPr>
          <p:cNvSpPr txBox="1"/>
          <p:nvPr/>
        </p:nvSpPr>
        <p:spPr>
          <a:xfrm>
            <a:off x="8410669" y="749940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girl</a:t>
            </a:r>
            <a:endParaRPr lang="ko-KR" altLang="en-US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BE52AF-845E-E636-D575-BA0B1AAA1DED}"/>
              </a:ext>
            </a:extLst>
          </p:cNvPr>
          <p:cNvSpPr txBox="1"/>
          <p:nvPr/>
        </p:nvSpPr>
        <p:spPr>
          <a:xfrm>
            <a:off x="10248125" y="74510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&lt;end&gt;</a:t>
            </a:r>
            <a:endParaRPr lang="ko-KR" alt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9A7036-E86B-72BA-C500-9121AC2F7A16}"/>
              </a:ext>
            </a:extLst>
          </p:cNvPr>
          <p:cNvSpPr txBox="1"/>
          <p:nvPr/>
        </p:nvSpPr>
        <p:spPr>
          <a:xfrm>
            <a:off x="7314239" y="4829395"/>
            <a:ext cx="814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&lt;Start&gt;</a:t>
            </a:r>
            <a:endParaRPr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26411F8-CF17-9978-FEE8-B97F2E105767}"/>
              </a:ext>
            </a:extLst>
          </p:cNvPr>
          <p:cNvSpPr txBox="1"/>
          <p:nvPr/>
        </p:nvSpPr>
        <p:spPr>
          <a:xfrm>
            <a:off x="8478600" y="4827689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41747D2-C1B3-BC94-2C9E-69ADC7D81BDA}"/>
              </a:ext>
            </a:extLst>
          </p:cNvPr>
          <p:cNvSpPr txBox="1"/>
          <p:nvPr/>
        </p:nvSpPr>
        <p:spPr>
          <a:xfrm>
            <a:off x="10397684" y="4827689"/>
            <a:ext cx="443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fire</a:t>
            </a:r>
            <a:endParaRPr lang="ko-KR" altLang="en-US" sz="1400" dirty="0"/>
          </a:p>
        </p:txBody>
      </p:sp>
      <p:pic>
        <p:nvPicPr>
          <p:cNvPr id="85" name="그림 84" descr="잔디, 야외, 말, 불이(가) 표시된 사진&#10;&#10;자동 생성된 설명">
            <a:extLst>
              <a:ext uri="{FF2B5EF4-FFF2-40B4-BE49-F238E27FC236}">
                <a16:creationId xmlns:a16="http://schemas.microsoft.com/office/drawing/2014/main" id="{38405C39-57F9-A9AC-87C5-E78A2FB56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2" y="2702423"/>
            <a:ext cx="1811210" cy="1206266"/>
          </a:xfrm>
          <a:prstGeom prst="rect">
            <a:avLst/>
          </a:prstGeom>
        </p:spPr>
      </p:pic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D8B0AF9-33C3-042B-A28F-2FD2866A24FC}"/>
              </a:ext>
            </a:extLst>
          </p:cNvPr>
          <p:cNvCxnSpPr>
            <a:stCxn id="85" idx="3"/>
            <a:endCxn id="6" idx="2"/>
          </p:cNvCxnSpPr>
          <p:nvPr/>
        </p:nvCxnSpPr>
        <p:spPr>
          <a:xfrm>
            <a:off x="1950792" y="3305556"/>
            <a:ext cx="3664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E3A63B7-3051-4874-5368-258A7B88DDDA}"/>
              </a:ext>
            </a:extLst>
          </p:cNvPr>
          <p:cNvSpPr txBox="1"/>
          <p:nvPr/>
        </p:nvSpPr>
        <p:spPr>
          <a:xfrm>
            <a:off x="436687" y="4610565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Input Image</a:t>
            </a:r>
          </a:p>
          <a:p>
            <a:pPr algn="ctr"/>
            <a:r>
              <a:rPr lang="en-US" altLang="ko-KR" sz="1400" dirty="0"/>
              <a:t>(500x333x3)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442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43</Words>
  <Application>Microsoft Office PowerPoint</Application>
  <PresentationFormat>와이드스크린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JeonYoungMin</dc:creator>
  <cp:lastModifiedBy>JeonYoungMin</cp:lastModifiedBy>
  <cp:revision>46</cp:revision>
  <dcterms:created xsi:type="dcterms:W3CDTF">2024-10-24T13:21:08Z</dcterms:created>
  <dcterms:modified xsi:type="dcterms:W3CDTF">2024-10-24T14:06:23Z</dcterms:modified>
</cp:coreProperties>
</file>