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305" r:id="rId3"/>
    <p:sldId id="306" r:id="rId4"/>
    <p:sldId id="279" r:id="rId5"/>
    <p:sldId id="293" r:id="rId6"/>
    <p:sldId id="297" r:id="rId7"/>
    <p:sldId id="298" r:id="rId8"/>
    <p:sldId id="299" r:id="rId9"/>
    <p:sldId id="300" r:id="rId10"/>
    <p:sldId id="283" r:id="rId11"/>
    <p:sldId id="302" r:id="rId12"/>
    <p:sldId id="303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1" y="118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B392-5014-4304-B9A0-39E6421737D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55AB4-4928-472D-9144-2BA36110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실험환경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B L E U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C I D E r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9BF34-3F8D-D274-1F77-BB97A9DD8023}"/>
              </a:ext>
            </a:extLst>
          </p:cNvPr>
          <p:cNvSpPr txBox="1"/>
          <p:nvPr/>
        </p:nvSpPr>
        <p:spPr>
          <a:xfrm>
            <a:off x="2557755" y="5529298"/>
            <a:ext cx="108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Rouge-L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53805-AF62-1506-0D90-FC266036A103}"/>
              </a:ext>
            </a:extLst>
          </p:cNvPr>
          <p:cNvSpPr txBox="1"/>
          <p:nvPr/>
        </p:nvSpPr>
        <p:spPr>
          <a:xfrm>
            <a:off x="1851437" y="60866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E2C46-6552-A61C-829F-1FEC47D52E1D}"/>
              </a:ext>
            </a:extLst>
          </p:cNvPr>
          <p:cNvSpPr txBox="1"/>
          <p:nvPr/>
        </p:nvSpPr>
        <p:spPr>
          <a:xfrm>
            <a:off x="2552945" y="6025117"/>
            <a:ext cx="1046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Meteor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792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C I D E r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C I D E r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1163052" y="1458269"/>
            <a:ext cx="90854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captioning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개수가 너무 작다고 판단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( 5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 데이터셋에서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추린 뒤 각각의 이미지에 대해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데이터 셋을 만들었다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(consensus-based Image Description Evaluation)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기본적으로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원리를 따른다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단순히 어떤 단어가 많이 등장했다고 가중치를 많이 두는 방법은 여러 허점들이 존재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쓰이는 단어들은 자주 쓰이지 않는 단어들에 비해 몇 백배는 더 등장하며 또 자주 쓰이지 않는 단어들 조차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등장이 희귀한 단어들과 비교해선 몇 백배는 더 등장한다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모든 문서에서 자주 등장하면 중요도가 낮다고 판단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문서에서 자주 등장하면 중요도가 높다 판단한다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문서에서 해당 단어가 등장하는 빈도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단어가 등장한 문서의 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IDF: DF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역수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069266-B66E-3782-09EF-A710D0545B3E}"/>
              </a:ext>
            </a:extLst>
          </p:cNvPr>
          <p:cNvCxnSpPr>
            <a:cxnSpLocks/>
          </p:cNvCxnSpPr>
          <p:nvPr/>
        </p:nvCxnSpPr>
        <p:spPr>
          <a:xfrm>
            <a:off x="1230947" y="3673497"/>
            <a:ext cx="75328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EB1B45-3E3E-5096-E6F7-B99D44083429}"/>
              </a:ext>
            </a:extLst>
          </p:cNvPr>
          <p:cNvSpPr txBox="1"/>
          <p:nvPr/>
        </p:nvSpPr>
        <p:spPr>
          <a:xfrm>
            <a:off x="1230947" y="315198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 - IDF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C86FC2-2CDA-F197-9EE1-8570A8D2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71" y="5055962"/>
            <a:ext cx="3607384" cy="11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C I D E r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1F37B7-F402-83CB-DAAA-802AA09E3214}"/>
              </a:ext>
            </a:extLst>
          </p:cNvPr>
          <p:cNvCxnSpPr/>
          <p:nvPr/>
        </p:nvCxnSpPr>
        <p:spPr>
          <a:xfrm>
            <a:off x="1163052" y="1762305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DDB9A-4A9A-4024-8DAB-4B6E303A697E}"/>
              </a:ext>
            </a:extLst>
          </p:cNvPr>
          <p:cNvSpPr txBox="1"/>
          <p:nvPr/>
        </p:nvSpPr>
        <p:spPr>
          <a:xfrm>
            <a:off x="1163052" y="123464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CIDEr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2A12D1-A052-67DE-0CC6-BD9DE59D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7" y="2356178"/>
            <a:ext cx="8649164" cy="2369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1946F6-80F2-C870-3220-77B5400F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57" y="5093718"/>
            <a:ext cx="4143953" cy="9240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6BC85B-D874-7E54-B2D3-55F469BB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439" y="5108053"/>
            <a:ext cx="345805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latin typeface="+mj-ea"/>
                  <a:ea typeface="+mj-ea"/>
                </a:rPr>
                <a:t>4</a:t>
              </a:r>
              <a:endParaRPr lang="ko-KR" altLang="en-US" sz="19900" b="1" dirty="0"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9545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latin typeface="+mn-ea"/>
                </a:rPr>
                <a:t>Rouge-L</a:t>
              </a:r>
              <a:endParaRPr lang="ko-KR" altLang="en-US" sz="4800" b="1" spc="-300" dirty="0"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97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Rouge-L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819948" y="1073434"/>
            <a:ext cx="1007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LCS(Longest common Sequence) between model 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sequence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중에서 가장 긴 것을 매칭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N-gram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달리 순서나 위치 관계를 고려한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374747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latin typeface="+mj-ea"/>
                  <a:ea typeface="+mj-ea"/>
                </a:rPr>
                <a:t>5</a:t>
              </a:r>
              <a:endParaRPr lang="ko-KR" altLang="en-US" sz="19900" b="1" dirty="0"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8624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latin typeface="+mn-ea"/>
                </a:rPr>
                <a:t>Meteor</a:t>
              </a:r>
              <a:endParaRPr lang="ko-KR" altLang="en-US" sz="4800" b="1" spc="-300" dirty="0"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13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069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Meteor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819948" y="1073434"/>
            <a:ext cx="10073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BLEU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단점을 보완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단순히 예측 정답과 실제 정답을 정렬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exact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matching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기준으로 정렬하고 그렇지 않은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WordNet synonyms, stemmed tokens, paraphrases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기준으로 정렬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Meteor score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사이의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harmonic mean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으로 정의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latin typeface="+mj-ea"/>
                  <a:ea typeface="+mj-ea"/>
                </a:rPr>
                <a:t>1</a:t>
              </a:r>
              <a:endParaRPr lang="ko-KR" altLang="en-US" sz="19900" b="1" dirty="0"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492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latin typeface="+mn-ea"/>
                </a:rPr>
                <a:t>실험환경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20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실험환경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819948" y="1073434"/>
            <a:ext cx="10073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실험 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Visual Studio Code(IDE),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Pytnon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(language),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(deep learning library), matplotlib(visualization)</a:t>
            </a:r>
          </a:p>
          <a:p>
            <a:pPr algn="just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환경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CPU – AMD Ryzen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Threadripper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3990X, RAM: 251GB, GPU – Nvidia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RTX Quadro 8000 2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3298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40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B L E U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B L E U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1F37B7-F402-83CB-DAAA-802AA09E3214}"/>
              </a:ext>
            </a:extLst>
          </p:cNvPr>
          <p:cNvCxnSpPr/>
          <p:nvPr/>
        </p:nvCxnSpPr>
        <p:spPr>
          <a:xfrm>
            <a:off x="1276214" y="1772270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DDB9A-4A9A-4024-8DAB-4B6E303A697E}"/>
              </a:ext>
            </a:extLst>
          </p:cNvPr>
          <p:cNvSpPr txBox="1"/>
          <p:nvPr/>
        </p:nvSpPr>
        <p:spPr>
          <a:xfrm>
            <a:off x="1163052" y="1310605"/>
            <a:ext cx="1131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N-gram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1163052" y="1874728"/>
            <a:ext cx="5943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문장 내 단어의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부분 정확도를 계산하는 방법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연속된 시퀀스의 부분집합으로 확장해 가며 계산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(Sliding window size of n)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An adorable little boy is spreading smiles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3026F4-8788-2A09-1140-38C9A716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14" y="3202094"/>
            <a:ext cx="6809572" cy="19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3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B L E U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1F37B7-F402-83CB-DAAA-802AA09E3214}"/>
              </a:ext>
            </a:extLst>
          </p:cNvPr>
          <p:cNvCxnSpPr/>
          <p:nvPr/>
        </p:nvCxnSpPr>
        <p:spPr>
          <a:xfrm>
            <a:off x="1276214" y="1772270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DDB9A-4A9A-4024-8DAB-4B6E303A697E}"/>
              </a:ext>
            </a:extLst>
          </p:cNvPr>
          <p:cNvSpPr txBox="1"/>
          <p:nvPr/>
        </p:nvSpPr>
        <p:spPr>
          <a:xfrm>
            <a:off x="1163052" y="1310605"/>
            <a:ext cx="2357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N-gram Precision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1163052" y="1874728"/>
            <a:ext cx="7401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그램이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그램과 얼마나 겹치는지에 대한 정도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그램 원소가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그램 집합에 들어있으면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candidate 1 : 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candidate 2: An adorable big guy is spreading smiles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reference: An adorable little boy is spreading smiles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CBAA29-D5AE-388C-D034-114DF7C5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14" y="4069390"/>
            <a:ext cx="5172984" cy="14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B L E U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1F37B7-F402-83CB-DAAA-802AA09E3214}"/>
              </a:ext>
            </a:extLst>
          </p:cNvPr>
          <p:cNvCxnSpPr/>
          <p:nvPr/>
        </p:nvCxnSpPr>
        <p:spPr>
          <a:xfrm>
            <a:off x="1276214" y="1772270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DDB9A-4A9A-4024-8DAB-4B6E303A697E}"/>
              </a:ext>
            </a:extLst>
          </p:cNvPr>
          <p:cNvSpPr txBox="1"/>
          <p:nvPr/>
        </p:nvSpPr>
        <p:spPr>
          <a:xfrm>
            <a:off x="1163052" y="1310605"/>
            <a:ext cx="236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N-gram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1163052" y="1874728"/>
            <a:ext cx="7401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N-gram precision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이용하되 다음의 규칙 적용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각 단어를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많이 나타난 단어의 횟수를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max_ref_count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지정한다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존재하는 단어 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reference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에도 나타나는 단어의 횟수를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max_ref_count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비교하여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 </a:t>
            </a:r>
            <a:r>
              <a:rPr lang="en-US" altLang="ko-KR" sz="1400" dirty="0">
                <a:solidFill>
                  <a:srgbClr val="FF0000"/>
                </a:solidFill>
              </a:rPr>
              <a:t>min(count(x), </a:t>
            </a:r>
            <a:r>
              <a:rPr lang="en-US" altLang="ko-KR" sz="1400" dirty="0" err="1">
                <a:solidFill>
                  <a:srgbClr val="FF0000"/>
                </a:solidFill>
              </a:rPr>
              <a:t>max_rex_count</a:t>
            </a:r>
            <a:r>
              <a:rPr lang="en-US" altLang="ko-KR" sz="1400" dirty="0">
                <a:solidFill>
                  <a:srgbClr val="FF0000"/>
                </a:solidFill>
              </a:rPr>
              <a:t>(x)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들을 모두 더하고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clip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 않은 단어들을 모두 더해서 나눠준다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candidate 1 : 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candidate 2: An adorable big guy is spreading smiles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reference: An adorable little boy is spreading smiles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382BCE-B71E-6335-A1B5-733DDE6F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84" y="4775077"/>
            <a:ext cx="58110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B L E U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1F37B7-F402-83CB-DAAA-802AA09E3214}"/>
              </a:ext>
            </a:extLst>
          </p:cNvPr>
          <p:cNvCxnSpPr/>
          <p:nvPr/>
        </p:nvCxnSpPr>
        <p:spPr>
          <a:xfrm>
            <a:off x="1276214" y="1772270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DDB9A-4A9A-4024-8DAB-4B6E303A697E}"/>
              </a:ext>
            </a:extLst>
          </p:cNvPr>
          <p:cNvSpPr txBox="1"/>
          <p:nvPr/>
        </p:nvSpPr>
        <p:spPr>
          <a:xfrm>
            <a:off x="1163052" y="1310605"/>
            <a:ext cx="212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Brevity Penalty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C8EBB-A6C1-821F-3F1F-66771F98E993}"/>
              </a:ext>
            </a:extLst>
          </p:cNvPr>
          <p:cNvSpPr txBox="1"/>
          <p:nvPr/>
        </p:nvSpPr>
        <p:spPr>
          <a:xfrm>
            <a:off x="1163051" y="1874728"/>
            <a:ext cx="88500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sentenece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sentence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비해 길이가 너무 길지도 너무 짧지도 않아야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조건을 충족시키기 위해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sentence(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sentence(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길이를 비교하여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패널티를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길이보다 길 경우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패널티를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줄 필요가 없다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 Modified N-gram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자연스럽게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패널티를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받음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길이보다 짧을 경우만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패널티를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주고 오른쪽 공식이 도출된다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1: It is a guide to action that ensures that the military will forever heed Party commands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1: It is a guide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2: It is the guide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3: It is a guide to action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B0881F-980F-9A47-0069-B05AF133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407" y="3521450"/>
            <a:ext cx="2943636" cy="733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B7C36E-7EC0-7189-D56C-4313F07A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6" y="4875933"/>
            <a:ext cx="5290614" cy="1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B L E U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494BEEA-257A-A243-0E58-59BEBA9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88" y="1350893"/>
            <a:ext cx="6949850" cy="27031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3CD5EC-96C1-AD77-6CBC-497E2BEB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39" y="4407250"/>
            <a:ext cx="4277322" cy="19147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602CD3-8B53-353D-B6E3-822FE1DF51D5}"/>
              </a:ext>
            </a:extLst>
          </p:cNvPr>
          <p:cNvSpPr/>
          <p:nvPr/>
        </p:nvSpPr>
        <p:spPr>
          <a:xfrm>
            <a:off x="4155541" y="2959252"/>
            <a:ext cx="1412340" cy="905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980408-E35F-7C91-0BE1-760A689E084E}"/>
              </a:ext>
            </a:extLst>
          </p:cNvPr>
          <p:cNvCxnSpPr/>
          <p:nvPr/>
        </p:nvCxnSpPr>
        <p:spPr>
          <a:xfrm>
            <a:off x="5160475" y="3920150"/>
            <a:ext cx="407406" cy="697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723E83-B06C-F3E9-12E5-038B6530A263}"/>
              </a:ext>
            </a:extLst>
          </p:cNvPr>
          <p:cNvSpPr/>
          <p:nvPr/>
        </p:nvSpPr>
        <p:spPr>
          <a:xfrm>
            <a:off x="5567881" y="4664209"/>
            <a:ext cx="344032" cy="278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0468F9-318E-917B-276D-3A6F898C73E1}"/>
              </a:ext>
            </a:extLst>
          </p:cNvPr>
          <p:cNvSpPr/>
          <p:nvPr/>
        </p:nvSpPr>
        <p:spPr>
          <a:xfrm>
            <a:off x="4074059" y="1288444"/>
            <a:ext cx="3956365" cy="15815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BB9443-F70B-180A-A9D4-322299F203CA}"/>
              </a:ext>
            </a:extLst>
          </p:cNvPr>
          <p:cNvSpPr/>
          <p:nvPr/>
        </p:nvSpPr>
        <p:spPr>
          <a:xfrm>
            <a:off x="5932138" y="4407250"/>
            <a:ext cx="2179767" cy="837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80AB0-39EC-A854-E98F-51B6E74CEEE7}"/>
              </a:ext>
            </a:extLst>
          </p:cNvPr>
          <p:cNvCxnSpPr/>
          <p:nvPr/>
        </p:nvCxnSpPr>
        <p:spPr>
          <a:xfrm>
            <a:off x="6624121" y="2932397"/>
            <a:ext cx="0" cy="129557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678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JeonYoungMin</cp:lastModifiedBy>
  <cp:revision>58</cp:revision>
  <dcterms:created xsi:type="dcterms:W3CDTF">2022-08-03T01:14:38Z</dcterms:created>
  <dcterms:modified xsi:type="dcterms:W3CDTF">2024-10-23T22:02:06Z</dcterms:modified>
</cp:coreProperties>
</file>