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B99E-631C-AEA3-8C3C-00705D7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E754B-38C0-5226-2FDA-CE2119DC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B1EE1-288B-9C8B-541C-D56579A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AA17F-4D13-CBED-CB4D-0272399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96773-D9D8-2CB3-FFF4-F6BE52B7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5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70FB5-ED24-4989-3D44-45EF8945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3C9A3-142E-106A-0F30-09A84C82D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30702-1AF2-A874-BD24-42E261A5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91EE1-3295-CE87-F015-81ED91A9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B6E22-C0B7-AA54-17DC-868BA011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C1D71-2FBC-25B9-8CF3-462A42C7B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1D5EE-8E32-CBCD-1328-D638B5B57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58B8D-4899-FC78-7A3E-43882503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895B0-EFBC-D0B0-5BF2-FE304610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52120-B2A4-2D2E-72B2-5495F0E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5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0DA2E-A80F-26E5-A2F8-9799AD33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31120-8BB2-44F0-72C1-317B0B2A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7AA42-8085-60BA-D53A-3EAEB597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71BB0-CE2A-A5D5-5F41-34F5CFF4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9B951-C1FD-26A3-B759-903ADBF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46D70-7F2A-B388-1BC2-C50CB15E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F4B6A-D31D-35EC-C58A-1F12F59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5E782-3749-F998-5B8B-272B16B6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379F0-2698-0515-7C9B-1AFDCF0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A0255-C2C9-4594-87D6-933E24E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1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38D9-12DC-ADC3-4FFE-FC532F0E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3EAE9-8EDF-03C7-FDA6-CA74B6AF0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1D0D5-9573-8878-117C-39AC4D43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42C6B-AA6B-684B-2161-B5E03178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F9A7A-53CC-2708-775C-0D5A3230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A60CE-5026-E06A-0BC2-CE243548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1E1D-E524-051F-8D16-4AEE4E0C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88F0E-630D-6A08-55DC-A6F6AF4B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61B86-F208-1C67-9849-A34092A5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340D8-1EE0-68F0-68AE-AEAAA65F1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7D5210-BDC8-984F-FF42-1AEFBAD42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BBAAF-FA53-F128-114D-C16C030C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83128-DCE0-007C-E311-2DC36FA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01E1E-E191-57EC-388E-9B8D411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58AB-4530-9CCD-001C-882204C5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34D7F-5216-EE8D-C7A4-644B97C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5095AE-7AF3-A642-1851-CAEF0CE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0F554-5DD3-374D-95C5-4BD8209E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61AA0-5BEF-848F-29B7-87AE7D5C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EB7DF-4230-E26E-D9D4-391BCC1B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A10B4-6B8C-796F-D2D5-A8C0255C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E166-0F95-F886-17D3-2E382A1F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EB551-1B00-6561-9B70-DFA86FC7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56740-5A50-29F1-FDA0-344F74BA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0215A-5A84-E12C-7989-933564B4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E3565-90A4-1575-DA3D-455E30E4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01F8D-5831-DBCE-9FDE-9685C7BA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2D6D1-A871-9B11-2976-5DCB0C53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E76068-51E1-801A-9162-DEEF84E42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D97CD-5CD5-42A5-E930-2D58EE12E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105FC-E996-7D15-3CB6-DADA4FF1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AE9C3-808B-BB48-4D59-D86E0313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E24D0-021F-300E-C0AE-83209BCD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2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B684EF-CCE2-9207-588E-DE4F02A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32BAF-B901-EB94-7616-CBD3BD22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5486-6E10-C7AB-6EE1-15A77755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2DAA2-EC5D-4F21-9548-B4CC016B349F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6EE18-5247-88EB-34CF-F81FC1E6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F4E1-8C47-0735-DA1A-20984EDD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FC7A9-6686-426E-B489-0C0C14E0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F3225-039A-EFCF-8BE7-F8CC766CF980}"/>
              </a:ext>
            </a:extLst>
          </p:cNvPr>
          <p:cNvSpPr txBox="1"/>
          <p:nvPr/>
        </p:nvSpPr>
        <p:spPr>
          <a:xfrm>
            <a:off x="689112" y="2133599"/>
            <a:ext cx="15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Truth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8136B-1BC9-3081-07D5-20E68B9D9F38}"/>
              </a:ext>
            </a:extLst>
          </p:cNvPr>
          <p:cNvSpPr txBox="1"/>
          <p:nvPr/>
        </p:nvSpPr>
        <p:spPr>
          <a:xfrm>
            <a:off x="872943" y="3244334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Resnet-50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96122-B253-C44F-A904-1D7E528CC514}"/>
              </a:ext>
            </a:extLst>
          </p:cNvPr>
          <p:cNvSpPr txBox="1"/>
          <p:nvPr/>
        </p:nvSpPr>
        <p:spPr>
          <a:xfrm>
            <a:off x="486556" y="4355070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Swin</a:t>
            </a:r>
            <a:r>
              <a:rPr lang="en-US" altLang="ko-KR" dirty="0"/>
              <a:t> 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E3E03-D909-E40B-8F89-B3A80103F0E6}"/>
              </a:ext>
            </a:extLst>
          </p:cNvPr>
          <p:cNvSpPr txBox="1"/>
          <p:nvPr/>
        </p:nvSpPr>
        <p:spPr>
          <a:xfrm>
            <a:off x="2909743" y="2133599"/>
            <a:ext cx="646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“small </a:t>
            </a:r>
            <a:r>
              <a:rPr lang="en-US" altLang="ko-KR" dirty="0" err="1"/>
              <a:t>asian</a:t>
            </a:r>
            <a:r>
              <a:rPr lang="en-US" altLang="ko-KR" dirty="0"/>
              <a:t> boy leans over bridge railing while being held”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24473-51A6-ADBA-D801-001FD25DD414}"/>
              </a:ext>
            </a:extLst>
          </p:cNvPr>
          <p:cNvSpPr txBox="1"/>
          <p:nvPr/>
        </p:nvSpPr>
        <p:spPr>
          <a:xfrm>
            <a:off x="2909743" y="3244334"/>
            <a:ext cx="784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“a young </a:t>
            </a:r>
            <a:r>
              <a:rPr lang="en-US" altLang="ko-KR" dirty="0" err="1"/>
              <a:t>asian</a:t>
            </a:r>
            <a:r>
              <a:rPr lang="en-US" altLang="ko-KR" dirty="0"/>
              <a:t> boy is climbing a wooden bridge over a wooden bridge”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6E7B5-731E-B8B3-BA32-4A075C81EF47}"/>
              </a:ext>
            </a:extLst>
          </p:cNvPr>
          <p:cNvSpPr txBox="1"/>
          <p:nvPr/>
        </p:nvSpPr>
        <p:spPr>
          <a:xfrm>
            <a:off x="2909743" y="4355070"/>
            <a:ext cx="734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“a young boy wearing a gray shirt and shorts is sitting on a bridge”</a:t>
            </a:r>
            <a:endParaRPr lang="ko-KR" altLang="en-US" dirty="0"/>
          </a:p>
        </p:txBody>
      </p:sp>
      <p:pic>
        <p:nvPicPr>
          <p:cNvPr id="13" name="그림 12" descr="의류, 사람, 야외, 신발류이(가) 표시된 사진&#10;&#10;자동 생성된 설명">
            <a:extLst>
              <a:ext uri="{FF2B5EF4-FFF2-40B4-BE49-F238E27FC236}">
                <a16:creationId xmlns:a16="http://schemas.microsoft.com/office/drawing/2014/main" id="{345495B3-4E7A-0B56-5837-B4C7869F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24" y="128954"/>
            <a:ext cx="1976025" cy="29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AA09D-EF53-A88A-4DB7-0BA06EC1E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454C5-41C0-94E1-1D80-1DFA04DE704B}"/>
              </a:ext>
            </a:extLst>
          </p:cNvPr>
          <p:cNvSpPr txBox="1"/>
          <p:nvPr/>
        </p:nvSpPr>
        <p:spPr>
          <a:xfrm>
            <a:off x="689112" y="2133599"/>
            <a:ext cx="15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Truth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EA5BB-3BCD-F588-383B-FB8E5210CBC6}"/>
              </a:ext>
            </a:extLst>
          </p:cNvPr>
          <p:cNvSpPr txBox="1"/>
          <p:nvPr/>
        </p:nvSpPr>
        <p:spPr>
          <a:xfrm>
            <a:off x="872943" y="3244334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Resnet-50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48C52-7110-B919-0779-3FDCBBC894AF}"/>
              </a:ext>
            </a:extLst>
          </p:cNvPr>
          <p:cNvSpPr txBox="1"/>
          <p:nvPr/>
        </p:nvSpPr>
        <p:spPr>
          <a:xfrm>
            <a:off x="486556" y="4355070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Swin</a:t>
            </a:r>
            <a:r>
              <a:rPr lang="en-US" altLang="ko-KR" dirty="0"/>
              <a:t> 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19BD-BDEF-BE0F-4C1A-E52D59379C85}"/>
              </a:ext>
            </a:extLst>
          </p:cNvPr>
          <p:cNvSpPr txBox="1"/>
          <p:nvPr/>
        </p:nvSpPr>
        <p:spPr>
          <a:xfrm>
            <a:off x="2909743" y="2133599"/>
            <a:ext cx="917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“three little girls look on as a boy plays the harmonica with an adult </a:t>
            </a:r>
            <a:r>
              <a:rPr lang="en-US" altLang="ko-KR" dirty="0" err="1"/>
              <a:t>guiutarist</a:t>
            </a:r>
            <a:r>
              <a:rPr lang="en-US" altLang="ko-KR" dirty="0"/>
              <a:t> sitting</a:t>
            </a:r>
          </a:p>
          <a:p>
            <a:r>
              <a:rPr lang="en-US" altLang="ko-KR" dirty="0"/>
              <a:t>beside him”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E5ED-0A1E-FF50-B127-FC66535EAFF7}"/>
              </a:ext>
            </a:extLst>
          </p:cNvPr>
          <p:cNvSpPr txBox="1"/>
          <p:nvPr/>
        </p:nvSpPr>
        <p:spPr>
          <a:xfrm>
            <a:off x="2909743" y="3244334"/>
            <a:ext cx="453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“a group of children playing instruments”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09ADF-CBB4-F669-A7BA-03E5672497F0}"/>
              </a:ext>
            </a:extLst>
          </p:cNvPr>
          <p:cNvSpPr txBox="1"/>
          <p:nvPr/>
        </p:nvSpPr>
        <p:spPr>
          <a:xfrm>
            <a:off x="2909743" y="4355070"/>
            <a:ext cx="485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“a group of children play music in a parade”</a:t>
            </a:r>
            <a:endParaRPr lang="ko-KR" altLang="en-US" dirty="0"/>
          </a:p>
        </p:txBody>
      </p:sp>
      <p:pic>
        <p:nvPicPr>
          <p:cNvPr id="3" name="그림 2" descr="의류, 사람, 악기, 야외이(가) 표시된 사진&#10;&#10;자동 생성된 설명">
            <a:extLst>
              <a:ext uri="{FF2B5EF4-FFF2-40B4-BE49-F238E27FC236}">
                <a16:creationId xmlns:a16="http://schemas.microsoft.com/office/drawing/2014/main" id="{63A753AC-3E02-A383-063B-D83667180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80" y="3701657"/>
            <a:ext cx="3501664" cy="26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31137-DF90-6163-5E92-F1333D37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8A7DF-1F2F-24D2-7D02-A3183ECA5666}"/>
              </a:ext>
            </a:extLst>
          </p:cNvPr>
          <p:cNvSpPr txBox="1"/>
          <p:nvPr/>
        </p:nvSpPr>
        <p:spPr>
          <a:xfrm>
            <a:off x="689112" y="2133599"/>
            <a:ext cx="15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Truth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2A7F-1F5A-1784-EC27-E0A4BAE61413}"/>
              </a:ext>
            </a:extLst>
          </p:cNvPr>
          <p:cNvSpPr txBox="1"/>
          <p:nvPr/>
        </p:nvSpPr>
        <p:spPr>
          <a:xfrm>
            <a:off x="872943" y="3244334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Resnet-50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63F0-D284-33B9-FBAC-B93BCB01AA3A}"/>
              </a:ext>
            </a:extLst>
          </p:cNvPr>
          <p:cNvSpPr txBox="1"/>
          <p:nvPr/>
        </p:nvSpPr>
        <p:spPr>
          <a:xfrm>
            <a:off x="486556" y="4355070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Swin</a:t>
            </a:r>
            <a:r>
              <a:rPr lang="en-US" altLang="ko-KR" dirty="0"/>
              <a:t> 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5DEAA-D6FE-8365-5914-0CCFB513B544}"/>
              </a:ext>
            </a:extLst>
          </p:cNvPr>
          <p:cNvSpPr txBox="1"/>
          <p:nvPr/>
        </p:nvSpPr>
        <p:spPr>
          <a:xfrm>
            <a:off x="2909743" y="2133599"/>
            <a:ext cx="471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“young football players with mouthguards”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AC44C-0544-9926-1690-13CAED56D0F2}"/>
              </a:ext>
            </a:extLst>
          </p:cNvPr>
          <p:cNvSpPr txBox="1"/>
          <p:nvPr/>
        </p:nvSpPr>
        <p:spPr>
          <a:xfrm>
            <a:off x="2909743" y="3244334"/>
            <a:ext cx="895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“a boy in a red shirt is holding a football and a boy in a red shirt and a white shirt”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B9C3F-E6FA-23F2-7B67-E1AF99198FC1}"/>
              </a:ext>
            </a:extLst>
          </p:cNvPr>
          <p:cNvSpPr txBox="1"/>
          <p:nvPr/>
        </p:nvSpPr>
        <p:spPr>
          <a:xfrm>
            <a:off x="2909743" y="4355070"/>
            <a:ext cx="343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“two boys are playing football”</a:t>
            </a:r>
            <a:endParaRPr lang="ko-KR" altLang="en-US" dirty="0"/>
          </a:p>
        </p:txBody>
      </p:sp>
      <p:pic>
        <p:nvPicPr>
          <p:cNvPr id="8" name="그림 7" descr="사람, 야외, 의류, 스포츠이(가) 표시된 사진&#10;&#10;자동 생성된 설명">
            <a:extLst>
              <a:ext uri="{FF2B5EF4-FFF2-40B4-BE49-F238E27FC236}">
                <a16:creationId xmlns:a16="http://schemas.microsoft.com/office/drawing/2014/main" id="{94DD30F2-9645-822F-2C76-3596F613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2" y="3914337"/>
            <a:ext cx="3303533" cy="26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6</cp:revision>
  <dcterms:created xsi:type="dcterms:W3CDTF">2024-10-27T02:02:23Z</dcterms:created>
  <dcterms:modified xsi:type="dcterms:W3CDTF">2024-10-27T02:10:29Z</dcterms:modified>
</cp:coreProperties>
</file>