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7" r:id="rId4"/>
    <p:sldId id="308" r:id="rId5"/>
    <p:sldId id="311" r:id="rId6"/>
    <p:sldId id="309" r:id="rId7"/>
    <p:sldId id="312" r:id="rId8"/>
    <p:sldId id="310" r:id="rId9"/>
    <p:sldId id="313" r:id="rId10"/>
    <p:sldId id="314" r:id="rId11"/>
    <p:sldId id="304" r:id="rId12"/>
    <p:sldId id="288" r:id="rId1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나눔스퀘어라운드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9F9F9"/>
    <a:srgbClr val="F9B161"/>
    <a:srgbClr val="3333FF"/>
    <a:srgbClr val="8FAADC"/>
    <a:srgbClr val="FFC5C5"/>
    <a:srgbClr val="FF9999"/>
    <a:srgbClr val="FD5555"/>
    <a:srgbClr val="FC1C1C"/>
    <a:srgbClr val="9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6625E-B7F3-47B1-B012-F2EF143D307D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AB382-CB1B-4157-8B0A-AD4770249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믹서기라는 주제를 통하여 물체의 쪼개짐과 물체의 회전</a:t>
            </a:r>
            <a:r>
              <a:rPr lang="en-US" altLang="ko-KR" dirty="0"/>
              <a:t>,</a:t>
            </a:r>
            <a:r>
              <a:rPr lang="ko-KR" altLang="en-US" dirty="0"/>
              <a:t> 색깔 등 을 표현하고자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AB382-CB1B-4157-8B0A-AD47702491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52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05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9DAAA1F9-77C1-4AC7-9050-564177689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모델을 이용하여 </a:t>
            </a:r>
          </a:p>
        </p:txBody>
      </p:sp>
    </p:spTree>
    <p:extLst>
      <p:ext uri="{BB962C8B-B14F-4D97-AF65-F5344CB8AC3E}">
        <p14:creationId xmlns:p14="http://schemas.microsoft.com/office/powerpoint/2010/main" val="161801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60CB1C6C-FC72-41D7-A38E-51E0A0071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Hp</a:t>
            </a:r>
            <a:r>
              <a:rPr lang="ko-KR" altLang="en-US" dirty="0"/>
              <a:t>에서 개발한 오픈소스 </a:t>
            </a:r>
            <a:r>
              <a:rPr lang="en-US" altLang="ko-KR" dirty="0" err="1"/>
              <a:t>ocr</a:t>
            </a:r>
            <a:r>
              <a:rPr lang="ko-KR" altLang="en-US" dirty="0"/>
              <a:t>엔진</a:t>
            </a:r>
            <a:endParaRPr lang="en-US" altLang="ko-KR" dirty="0"/>
          </a:p>
          <a:p>
            <a:r>
              <a:rPr lang="en-US" altLang="ko-KR" dirty="0"/>
              <a:t>2005</a:t>
            </a:r>
            <a:r>
              <a:rPr lang="ko-KR" altLang="en-US" dirty="0"/>
              <a:t>년부터 구글의 지원을 받고 빠른 속도로 성능이 향상되었으며 현재 가장 높은 정확도를 자랑한다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27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6DD2AA98-D7C4-455D-B6F7-99F470C8C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컴파일러를 개발하여 캡처한 코드를 바로 컴파일 시켜 실행 </a:t>
            </a:r>
            <a:r>
              <a:rPr lang="ko-KR" altLang="en-US" dirty="0" err="1"/>
              <a:t>시킬수</a:t>
            </a:r>
            <a:r>
              <a:rPr lang="ko-KR" altLang="en-US" dirty="0"/>
              <a:t> 있도록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5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51C94631-E070-41AE-9494-982576772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빅스비</a:t>
            </a:r>
            <a:r>
              <a:rPr lang="ko-KR" altLang="en-US" dirty="0"/>
              <a:t> 비전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앱으로 만들어서 다른 나라 언어의 간판을 번역한다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01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믹서기라는 주제를 통하여 물체의 쪼개짐과 물체의 회전</a:t>
            </a:r>
            <a:r>
              <a:rPr lang="en-US" altLang="ko-KR" dirty="0"/>
              <a:t>,</a:t>
            </a:r>
            <a:r>
              <a:rPr lang="ko-KR" altLang="en-US" dirty="0"/>
              <a:t> 색깔 등 을 표현하고자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AB382-CB1B-4157-8B0A-AD47702491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7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902947" y="3090736"/>
            <a:ext cx="2274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OCR</a:t>
            </a:r>
            <a:endParaRPr lang="en-US" sz="8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7814" y="328434"/>
            <a:ext cx="339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2015041048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강민규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BEE81-347D-479B-81E3-E9E6E75660C8}"/>
              </a:ext>
            </a:extLst>
          </p:cNvPr>
          <p:cNvSpPr txBox="1"/>
          <p:nvPr/>
        </p:nvSpPr>
        <p:spPr>
          <a:xfrm>
            <a:off x="4053977" y="2105561"/>
            <a:ext cx="4042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capture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56CA6-8899-4EB9-9F6F-833D69E92ED1}"/>
              </a:ext>
            </a:extLst>
          </p:cNvPr>
          <p:cNvSpPr txBox="1"/>
          <p:nvPr/>
        </p:nvSpPr>
        <p:spPr>
          <a:xfrm>
            <a:off x="4803049" y="4234608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2F2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문자판독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5" y="744674"/>
            <a:ext cx="60186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개발의 보완점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BFBD1-5B68-4545-8E0B-98338148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743075"/>
            <a:ext cx="6781800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F4D37F-6B49-417E-8C37-DC0693472C32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BE2B55BC-102C-44B6-A702-CD9FD1146873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BAE78C0-1854-421C-B184-CBB7DD48B1A5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B8F166-3430-409B-9AFD-9BBB29927E8E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1718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405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Q &amp; A 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14EB16-8979-496B-A9EA-142804D4C58E}"/>
              </a:ext>
            </a:extLst>
          </p:cNvPr>
          <p:cNvSpPr/>
          <p:nvPr/>
        </p:nvSpPr>
        <p:spPr>
          <a:xfrm>
            <a:off x="3545386" y="2321004"/>
            <a:ext cx="514275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en-US" altLang="ko-KR" sz="199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AEEB8B-B3D1-46F1-A1BF-7D846F72C0B6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1D9EF4D-3D49-46DF-B36F-70F03EE9DBB9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EB13C359-2D11-44A9-90EE-1A8A80CE235D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5329F63-78D4-4D0B-A726-B0C441880D98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181412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719692" y="2315250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851790" y="3134655"/>
            <a:ext cx="2520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36597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캡처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251863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문자인식</a:t>
            </a:r>
            <a:endParaRPr lang="en-US" sz="5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6135607" y="1311524"/>
            <a:ext cx="4997884" cy="4415244"/>
          </a:xfrm>
          <a:prstGeom prst="snipRoundRect">
            <a:avLst/>
          </a:prstGeom>
          <a:noFill/>
          <a:ln w="1016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/>
          <p:cNvSpPr/>
          <p:nvPr/>
        </p:nvSpPr>
        <p:spPr>
          <a:xfrm>
            <a:off x="6553278" y="1033928"/>
            <a:ext cx="35978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6927" y="1263239"/>
            <a:ext cx="4813300" cy="451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기능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개발의 보완점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A4645-9443-4407-BB2B-3F3DC8AB0793}"/>
              </a:ext>
            </a:extLst>
          </p:cNvPr>
          <p:cNvSpPr txBox="1"/>
          <p:nvPr/>
        </p:nvSpPr>
        <p:spPr>
          <a:xfrm>
            <a:off x="421503" y="265631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8C3D108-76AF-45D2-B54A-BB6DA56AF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3" y="3710817"/>
            <a:ext cx="374332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65297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 기능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458F82-795C-468E-A48B-FE7215589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03" y="2209607"/>
            <a:ext cx="7262961" cy="4088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AA4B39-1CEC-4381-84EA-CC89F2B15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187" y="2209607"/>
            <a:ext cx="6868288" cy="4081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D1CA3F-2673-49DA-9D12-F3BA21CD1F8B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CC30B9A-9D5C-44FD-B838-2F8203940A56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47E21C2D-0C00-4851-9272-F3D0B1079A06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6DB89F-5990-438B-A9FD-F6BA3ED79AB1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65297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캡처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37CA6D-E317-47E3-BE86-6C4B30C1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6" y="3567746"/>
            <a:ext cx="198120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AEEA62-9D84-49A5-879F-EFB5B790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136" y="1843722"/>
            <a:ext cx="661035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A31819-59F9-49A5-AFC9-F8B17CD0F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061" y="2219958"/>
            <a:ext cx="421005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69C85A-79FF-47E5-846A-B5EFF3803935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F9A0EDB-04F1-4F5F-A820-64702EB8C0A2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086FC256-9627-4859-AB5D-F196E9EE5DD8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3C93D67-FD4B-429F-83A8-661D6D5C69D2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6464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65297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캡처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67C7C-F7B7-4CFE-8DE1-8F5A346B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7" y="1796292"/>
            <a:ext cx="7400925" cy="475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E842F6-FD94-429D-8C9D-E476C4D13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602" y="1171282"/>
            <a:ext cx="7153275" cy="555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0B5A23C-F658-4968-A6D5-E6B474DFBA7C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F85942EC-F3E2-45FC-99BC-670605C75F9B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D0BD9D-7C37-4F5B-8312-D3A8BDC8862E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BB475A8-CFEF-4DA8-A517-59644C048356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2781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65297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추출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7A4323-DA79-40BF-88E9-4D9B2718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3082167"/>
            <a:ext cx="10077450" cy="21812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9E9BE9-A136-4C7B-86E6-1DEC5A12219B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C84B0D96-D045-4B4D-BA69-CB9079DB72B9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E646EC8-1971-4964-BBA2-401F8BE2EF2F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7045BF-F9D9-4DE2-9B20-88D8507E57F9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85670-BA91-460F-8799-4A759E5C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567" y="2670715"/>
            <a:ext cx="2160000" cy="2352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2303BD-85B0-4A3E-B512-228B94E6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95" y="2665679"/>
            <a:ext cx="2160000" cy="24324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21BD0C-EC21-4CD4-A4E0-77A0FE3AB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10" y="2665679"/>
            <a:ext cx="2160000" cy="247135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740F0A2-4D78-4D93-B3D2-74CD4AB5F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425" y="2665679"/>
            <a:ext cx="2160000" cy="2357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EA438A-9496-449D-9780-48D236BC0E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449" y="2665679"/>
            <a:ext cx="2160000" cy="2394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4BA9F4-DC6C-4A2C-AF21-8C1909D26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6030" y="2396404"/>
            <a:ext cx="3009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5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65297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추출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53B4B-5837-4C1C-AC18-F537C1AD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57" y="1896745"/>
            <a:ext cx="5724525" cy="401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4C098D-4875-4CE7-AAC4-7BF81CE58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847" y="2220595"/>
            <a:ext cx="5894843" cy="33718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A43011-8AE7-4982-8ADA-FA8F812DE51C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926D5556-BA82-486C-A76C-26DD0A86D7F3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096ADEF-7F2B-45BB-9BB4-A4BBC50FB473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745E01-55A3-42C5-8188-0C4B4E70CFD9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1295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6" y="744674"/>
            <a:ext cx="65297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OCR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5625B4-04F5-4A5E-8515-B7E8A06C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17" y="1621203"/>
            <a:ext cx="7019925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3E9F2-2CF4-4919-80E5-1AC91A5F0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979" y="3514756"/>
            <a:ext cx="7239000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235016-C480-4C56-BE16-E33A1D286175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CED72F7F-D9D1-42D0-B9AA-4AFB98C2ACA6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CB65C8E-A618-43E9-ADE1-40AF5E27F47E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5788CFA-0470-4C71-BA35-A8A566C41A64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180507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117EF28-13C6-4AB2-801C-183C054253DD}"/>
              </a:ext>
            </a:extLst>
          </p:cNvPr>
          <p:cNvSpPr/>
          <p:nvPr/>
        </p:nvSpPr>
        <p:spPr>
          <a:xfrm>
            <a:off x="302625" y="744674"/>
            <a:ext cx="60186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5000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개발의 보완점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15424B9-0944-4883-AE7F-55E5355D24DC}"/>
              </a:ext>
            </a:extLst>
          </p:cNvPr>
          <p:cNvSpPr/>
          <p:nvPr/>
        </p:nvSpPr>
        <p:spPr>
          <a:xfrm>
            <a:off x="691332" y="145143"/>
            <a:ext cx="72000" cy="584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4B3A69E0-3176-4D55-AA31-E44D5F0B6670}"/>
              </a:ext>
            </a:extLst>
          </p:cNvPr>
          <p:cNvSpPr/>
          <p:nvPr/>
        </p:nvSpPr>
        <p:spPr>
          <a:xfrm>
            <a:off x="691332" y="1621203"/>
            <a:ext cx="72000" cy="5103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3BE9AD-1602-4C83-9C33-F21C5CB9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420180"/>
            <a:ext cx="5267325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7FACBD-873E-4ABB-9446-B5E05F0C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78" y="2420180"/>
            <a:ext cx="5668179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CD730F-3728-447B-A216-CA1A25AB25FB}"/>
              </a:ext>
            </a:extLst>
          </p:cNvPr>
          <p:cNvGrpSpPr/>
          <p:nvPr/>
        </p:nvGrpSpPr>
        <p:grpSpPr>
          <a:xfrm>
            <a:off x="9230568" y="132521"/>
            <a:ext cx="2961432" cy="584776"/>
            <a:chOff x="99821" y="603040"/>
            <a:chExt cx="2961432" cy="5847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AF645DE-3075-44C3-B927-D2474A2239FA}"/>
                </a:ext>
              </a:extLst>
            </p:cNvPr>
            <p:cNvSpPr/>
            <p:nvPr/>
          </p:nvSpPr>
          <p:spPr>
            <a:xfrm>
              <a:off x="99821" y="603040"/>
              <a:ext cx="1000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7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캡처</a:t>
              </a:r>
              <a:endParaRPr lang="en-US" altLang="ko-KR" sz="3200" b="1" dirty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91299CE-7803-4EFC-8153-2D573846B4F7}"/>
                </a:ext>
              </a:extLst>
            </p:cNvPr>
            <p:cNvSpPr/>
            <p:nvPr/>
          </p:nvSpPr>
          <p:spPr>
            <a:xfrm>
              <a:off x="985645" y="603041"/>
              <a:ext cx="20756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문자인식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510C88-1A42-4A8B-8505-5FC2C89F1EA3}"/>
              </a:ext>
            </a:extLst>
          </p:cNvPr>
          <p:cNvSpPr txBox="1"/>
          <p:nvPr/>
        </p:nvSpPr>
        <p:spPr>
          <a:xfrm>
            <a:off x="9591574" y="575397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114356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181</Words>
  <Application>Microsoft Office PowerPoint</Application>
  <PresentationFormat>와이드스크린</PresentationFormat>
  <Paragraphs>65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나눔고딕 ExtraBold</vt:lpstr>
      <vt:lpstr>Calibri</vt:lpstr>
      <vt:lpstr>Arial</vt:lpstr>
      <vt:lpstr>나눔스퀘어라운드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민규 강</cp:lastModifiedBy>
  <cp:revision>283</cp:revision>
  <dcterms:created xsi:type="dcterms:W3CDTF">2018-08-21T13:08:41Z</dcterms:created>
  <dcterms:modified xsi:type="dcterms:W3CDTF">2018-12-13T05:48:36Z</dcterms:modified>
</cp:coreProperties>
</file>