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56C8A-AFE0-4032-9BB3-D634FE5D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6714C8-9BB8-4918-B820-E71D70D8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AAFE-4284-43CE-AA15-E949D2DA3023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67FF2F-D508-4709-ADD5-5A7DCADB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EF2DA4-FB2C-4B9D-BB24-AF592327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FFFD-CEB5-4EDA-9C6E-E664FEBBC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4CCFE6-1C58-4927-B078-53661AB2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67232-70DE-425F-A26B-9BA4F10F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D35CF-CADC-41CD-A5A0-72EBE69F7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AAFE-4284-43CE-AA15-E949D2DA3023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0DA42-85C9-4847-92F1-7D4CB6521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799CD-A051-4480-B00C-915A13D0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FFFD-CEB5-4EDA-9C6E-E664FEBBC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BC288B4-BCDF-41BC-86DF-2D355E4F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1A27A1-11A0-45DD-B196-F7938C63FF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5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D328780-AFD9-4246-A810-DDF77B3A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F62981-2C9B-47BC-851E-A17B9C6139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0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1FF3983-0125-4B99-93AD-F67970AD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CFB841-E4F9-4451-A1A9-74CE762F7E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7DA8F72-AFEB-445E-9AB6-C78DDC72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2A3B2B-FBF5-4615-B4CF-2C05821F48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00159FF-809B-493C-91A4-3E6D45B4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DBBEAE-1DDF-4E7A-9397-A7CB24DD2F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8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27772B0-2267-42C2-892C-7F7BFE50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9221FF-1D24-420B-A252-C314F32EB8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4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A2D2CE2-D71B-4D04-AD4E-644A7EAF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989ED7-DF60-4AEE-8B8B-D37936AF4A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4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B9DF28F-1310-4FEF-9B3E-873A872B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A63623-AA3B-45EA-A850-6B90AAEF00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0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D32776C-F01D-4A18-A7E2-D9FBA87E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6F3898-FF45-4495-8B4C-53CA041F95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5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619A22B-1CA4-44E3-8511-B9708C75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3C588F-65A2-46FB-ACC0-B261CD8DF2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1CBB1F1-0AA0-45D1-B5BA-D447785C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13FB95-302F-42E2-8BB6-946A7054DA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2FFBEBE-CA64-4CB1-BB78-8BE48AF6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7A3D6A-C04A-4DDA-BB68-4FCF049F6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7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ABB6B36-6709-45D1-AE57-B7C01EDC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FD736B-5590-4C4E-A96F-82AE7CFF30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6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1032DB3-F1B7-46AF-BA58-0E0A0302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17B0F9-0063-4955-8344-7C839D4E3C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35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5FCD0D4-BBB1-4380-A42F-6536962E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5B5222-8E88-4832-9E26-30CA39670A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53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E88BD93-70B2-47E6-8152-D69F9C5F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6A3321-5FEB-4175-B1FE-573CA3E852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86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A32D456-CEA9-454F-A8CD-CB739DBF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80245-03F4-432D-A0A5-B69CA7DF48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3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8373693-2596-4B41-9E0C-8AF0620F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B2C8AC-12C6-4205-A263-061D96C39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6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CA77BA8-7B53-4A83-8198-12A75BB2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BACFD5-AC9D-48CD-AB2E-00717ADDAC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1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92642CE-E220-4852-942B-F047B9F0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56C469-62D7-4D7D-AD4D-429AAF673E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58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BAD12DE-3885-4528-9896-76B952F8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566CB1-2CAD-4D3B-AA79-E62B052C5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61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D701259-DC24-434B-9672-64D89B22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6D8BDE-1E98-40F2-A368-43544BDAF9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2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8B158ED-D72A-4AAF-B284-97C3601A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8CF16B-2386-470B-9A9C-071B87ADAB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DFE7D74-2D55-4E4F-AF3B-8FC81BB4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118BF5-36B7-43E4-8D60-5D6592C840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5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5F9109C-6D92-4AA2-B782-67C30F27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DD8E7-B3F8-44E2-9812-107EBAEE1F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4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03C7F65-8CA8-431A-B7DB-FC1617D9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0AD0F4-C138-4BB3-937B-0885495997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6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71803C1-2397-417B-A593-FFE30B2B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BC393B-B7F4-43BE-8BA1-D707170848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52B6F0A-306F-4342-A1DE-8408258A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87922F-C7E6-4D8F-8BAD-24D299334C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6670CB7-BEA8-4E77-8269-E554C519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1EDEC8-8BD6-4569-B377-8627DABAEC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8D1E855-8CFB-4866-A545-F8CC5ED7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5F12EB-5811-477B-A23F-27E07F2553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EAFA6C9-FD0E-466F-AA67-1D57599A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4E070C-343C-43B4-8BA1-7417003621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8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DCBDC39-424F-447E-94C5-6C6DD685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973187-A68F-4619-AF58-204FBBAC1A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7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김민규</dc:creator>
  <cp:lastModifiedBy>김민규</cp:lastModifiedBy>
  <cp:revision>1</cp:revision>
  <dcterms:created xsi:type="dcterms:W3CDTF">2022-01-13T07:59:08Z</dcterms:created>
  <dcterms:modified xsi:type="dcterms:W3CDTF">2022-01-13T07:59:08Z</dcterms:modified>
</cp:coreProperties>
</file>