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2f08f86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12f08f86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12f08f86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12f08f86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2f08f86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12f08f86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12f08f86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12f08f86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12f08f86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12f08f86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12f08f86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12f08f86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12f08f86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12f08f86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2f08f86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2f08f86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2f08f86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2f08f8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12f08f86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12f08f86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12f08f86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12f08f86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2f08f86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12f08f86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Kreiranje PDF izveštaja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 sz="1800"/>
              <a:t>Napredno softversko inženjerstvo</a:t>
            </a:r>
            <a:endParaRPr sz="1800"/>
          </a:p>
        </p:txBody>
      </p:sp>
      <p:sp>
        <p:nvSpPr>
          <p:cNvPr id="68" name="Google Shape;68;p13"/>
          <p:cNvSpPr txBox="1"/>
          <p:nvPr/>
        </p:nvSpPr>
        <p:spPr>
          <a:xfrm>
            <a:off x="1004150" y="4328400"/>
            <a:ext cx="41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Profesor:</a:t>
            </a:r>
            <a:br>
              <a:rPr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Prof. dr Aleksandar Milosavljević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993650" y="4328400"/>
            <a:ext cx="414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Student</a:t>
            </a:r>
            <a:r>
              <a:rPr b="1"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s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Katarina Mladenović, 1926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Implementacija - Priprema PDF dokumenta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675" y="1188000"/>
            <a:ext cx="6956650" cy="3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50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Implementacija - AllEmployees.html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00" y="835200"/>
            <a:ext cx="2451050" cy="42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0" l="7783" r="0" t="0"/>
          <a:stretch/>
        </p:blipFill>
        <p:spPr>
          <a:xfrm>
            <a:off x="2767925" y="1130400"/>
            <a:ext cx="6270574" cy="36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1865400"/>
            <a:ext cx="20067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400"/>
              <a:t>Implementacija - Header i Footer Event Handler-i</a:t>
            </a:r>
            <a:endParaRPr sz="2400"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200" y="122400"/>
            <a:ext cx="5988300" cy="48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1003650" y="25717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Sadržaj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Problem koji rešava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Krajnji rezultat - generisani PDF izveštaj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Korišćene tehnologije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Konkurentna rešenja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Prednosti iText7 u odnosu na konkurentna rešenja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Implementacija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Problem koji rešava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U mnogim poslovnim sistemima postoji potreba za generisanjem izveštaja u PDF formatu – za štampu, arhiviranje, deljenje korisnicima i druge formalne svrhe. Ručno kreiranje i formatiranje PDF dokumenata je nepraktično i sklono greškama, posebno kada je potrebna konzistentnost izgleda i dinamičko punjenje podacima.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Ovaj projekat rešava problem automatskog generisanja PDF izveštaja u ASP.NET Core MVC aplikaciji, koristeći unapred formatiranu HTML šablonsku stranicu.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10100" y="2010750"/>
            <a:ext cx="1682700" cy="11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 sz="2000"/>
              <a:t>Krajnji rezultat - generisani PDF izveštaj</a:t>
            </a:r>
            <a:endParaRPr sz="20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00" y="194950"/>
            <a:ext cx="7286400" cy="4778224"/>
          </a:xfrm>
          <a:prstGeom prst="rect">
            <a:avLst/>
          </a:prstGeom>
          <a:noFill/>
          <a:ln cap="flat" cmpd="sng" w="9525">
            <a:solidFill>
              <a:srgbClr val="282A2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Korišćene tehnologije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ASP.NET Core MVC – moderna, open-source platforma za razvoj web aplikacija.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r"/>
              <a:t>iText 7</a:t>
            </a:r>
            <a:r>
              <a:rPr lang="sr"/>
              <a:t> – biblioteka za rad sa PDF dokumentima u .NET aplikacijama.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Bogus – biblioteka za generisanje lažnih (mock) podataka tokom testiranja.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HTML + CSS – korišćeni za šablon koji se konvertuje u PDF pomoću iText.</a:t>
            </a:r>
            <a:endParaRPr/>
          </a:p>
        </p:txBody>
      </p:sp>
      <p:pic>
        <p:nvPicPr>
          <p:cNvPr id="94" name="Google Shape;94;p17" title="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238" y="4129775"/>
            <a:ext cx="83127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bogu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6625" y="4129775"/>
            <a:ext cx="83127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 title="html-css.png"/>
          <p:cNvPicPr preferRelativeResize="0"/>
          <p:nvPr/>
        </p:nvPicPr>
        <p:blipFill rotWithShape="1">
          <a:blip r:embed="rId5">
            <a:alphaModFix/>
          </a:blip>
          <a:srcRect b="7048" l="8358" r="7973" t="3960"/>
          <a:stretch/>
        </p:blipFill>
        <p:spPr>
          <a:xfrm>
            <a:off x="4752009" y="4129775"/>
            <a:ext cx="1347016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netcor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6075" y="4129775"/>
            <a:ext cx="831276" cy="83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Konkurentna rešenja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66325"/>
            <a:ext cx="49803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IronPdf - jednostavno pretvara HTML i CSS u PDF, ima podršku za JavaScript rendering i lako se ubacuju header-i, footer-i i stilizovane tabele. Glavni nedostaci su to što nije open-source, a besplatna verzija dodaje watermark.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QuestPdf - open-source, koristi fluent API pristup. Ne podržava direktnu konverziju HTML u PDF, već se sadržaj mora kreirati u C#-u koristeći layout komponente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000" y="1818025"/>
            <a:ext cx="3144300" cy="25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Prednosti iText7 u odnosu na konkurentna rešenja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Konverziju već postojećih HTML šablona u PDF bez potrebe za pisanjem layout koda.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Visoku kontrolu nad izgledom PDF-a (margine, fontovi, slike, linkovi, paginacija).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Fleksibilnu integraciju u ASP.NET 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Jednostavno ubacivanje dinamičkog sadržaja (npr. tabele sa korisnicima).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Implementacija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Priprema PDF sadržaja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Priprema PDF dokumenta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AllEmployees.html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"/>
              <a:t>Header i Footer Event Handler-i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Implementacija - Priprema PDF sadržaja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00" y="1313200"/>
            <a:ext cx="8877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